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6" r:id="rId5"/>
    <p:sldId id="265" r:id="rId6"/>
    <p:sldId id="258" r:id="rId7"/>
    <p:sldId id="259" r:id="rId8"/>
    <p:sldId id="260" r:id="rId9"/>
    <p:sldId id="261" r:id="rId10"/>
    <p:sldId id="270" r:id="rId11"/>
    <p:sldId id="262" r:id="rId12"/>
    <p:sldId id="271" r:id="rId13"/>
    <p:sldId id="263" r:id="rId14"/>
    <p:sldId id="264" r:id="rId15"/>
    <p:sldId id="269" r:id="rId1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577" autoAdjust="0"/>
  </p:normalViewPr>
  <p:slideViewPr>
    <p:cSldViewPr>
      <p:cViewPr varScale="1">
        <p:scale>
          <a:sx n="36" d="100"/>
          <a:sy n="36" d="100"/>
        </p:scale>
        <p:origin x="824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066800" y="574154"/>
            <a:ext cx="14300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TW" altLang="en-US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日本 熊</a:t>
            </a:r>
            <a:r>
              <a:rPr lang="zh-TW" altLang="en-US" sz="4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en-US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大學 </a:t>
            </a:r>
            <a:r>
              <a:rPr lang="zh-TW" altLang="zh-TW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副校長</a:t>
            </a:r>
            <a:r>
              <a:rPr lang="zh-TW" altLang="en-US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48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岸田光代</a:t>
            </a:r>
            <a:r>
              <a:rPr lang="en-US" altLang="zh-TW" sz="48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2024.3 </a:t>
            </a:r>
          </a:p>
          <a:p>
            <a:pPr algn="ctr">
              <a:lnSpc>
                <a:spcPct val="125000"/>
              </a:lnSpc>
            </a:pPr>
            <a:r>
              <a:rPr lang="zh-TW" altLang="zh-TW" sz="48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蒞臨</a:t>
            </a:r>
            <a:r>
              <a:rPr lang="zh-TW" altLang="en-US" sz="48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嘉義大學 理工學院 及 電子物理學</a:t>
            </a:r>
            <a:r>
              <a:rPr lang="zh-TW" altLang="zh-TW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</a:t>
            </a:r>
            <a:r>
              <a:rPr lang="zh-TW" altLang="en-US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48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參訪</a:t>
            </a:r>
            <a:r>
              <a:rPr lang="zh-TW" altLang="en-US" sz="48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zh-TW" altLang="zh-TW" sz="48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25000"/>
              </a:lnSpc>
            </a:pP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未來</a:t>
            </a: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將從</a:t>
            </a:r>
            <a:r>
              <a:rPr lang="zh-TW" altLang="en-US" sz="4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半導體學程</a:t>
            </a: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開始 邁向</a:t>
            </a: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多面向</a:t>
            </a: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合作。</a:t>
            </a:r>
            <a:endParaRPr lang="zh-TW" altLang="en-US" sz="4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8600" y="3813399"/>
            <a:ext cx="6480000" cy="434000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800" y="3813399"/>
            <a:ext cx="6480000" cy="432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279400" y="228600"/>
            <a:ext cx="15621000" cy="29718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由</a:t>
            </a:r>
            <a:r>
              <a:rPr lang="zh-TW" alt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嘉義大學理工學院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</a:t>
            </a:r>
            <a:r>
              <a:rPr lang="zh-TW" alt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日本熊本大學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(Kumamoto University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主辦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International Student Conference on Advanced Science and Technology (</a:t>
            </a:r>
            <a:r>
              <a:rPr lang="en-US" altLang="zh-TW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The 20th ICAST 2025 Chiayi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研究生國際研討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會議</a:t>
            </a:r>
            <a:endParaRPr lang="en-US" altLang="zh-TW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2025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26-27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日在國立嘉義大學蘭潭校區理工大樓舉行。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5800" y="3429000"/>
            <a:ext cx="6451600" cy="524005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3048000"/>
            <a:ext cx="90297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12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855608" y="457200"/>
            <a:ext cx="12520792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國立嘉義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大學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理工學院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 已於</a:t>
            </a:r>
            <a:r>
              <a:rPr kumimoji="0" lang="en-US" altLang="zh-TW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2026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年</a:t>
            </a:r>
            <a:r>
              <a:rPr kumimoji="0" lang="en-US" altLang="zh-TW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8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月</a:t>
            </a:r>
            <a:r>
              <a:rPr kumimoji="0" lang="en-US" altLang="zh-TW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21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日</a:t>
            </a:r>
            <a:endParaRPr kumimoji="0" lang="en-US" altLang="zh-TW" sz="4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標楷體" panose="03000509000000000000" pitchFamily="65" charset="-120"/>
              <a:cs typeface="Calibri" panose="020F050202020403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與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日本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熊本大學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先進科學與技術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研究院</a:t>
            </a:r>
            <a:endParaRPr kumimoji="0" lang="en-US" altLang="zh-TW" sz="4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標楷體" panose="03000509000000000000" pitchFamily="65" charset="-120"/>
              <a:cs typeface="Calibri" panose="020F050202020403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簽署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碩士班及博士班之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雙聯學位計畫</a:t>
            </a:r>
            <a:endParaRPr kumimoji="0" lang="zh-TW" altLang="en-US" sz="48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3657600"/>
            <a:ext cx="6238587" cy="468000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800" y="3657600"/>
            <a:ext cx="6238587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64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1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588624" y="76200"/>
            <a:ext cx="8387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費用負擔</a:t>
            </a: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學費原則上繳交於原就讀學校。</a:t>
            </a: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入學考試費依兩校規定分別繳交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6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128000" y="7620000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學生需自行負擔：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交通費、住宿費、保險費、電腦使用費，論文指導費</a:t>
            </a:r>
            <a:r>
              <a:rPr lang="zh-TW" altLang="en-US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6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879600" y="2966621"/>
            <a:ext cx="125201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修課與學分採</a:t>
            </a:r>
            <a:r>
              <a:rPr lang="zh-TW" altLang="en-US" sz="48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認：</a:t>
            </a:r>
            <a:endParaRPr lang="zh-TW" altLang="en-US" sz="48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8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</a:t>
            </a:r>
            <a:r>
              <a:rPr lang="zh-TW" altLang="en-US" sz="48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習之學分得依規定申請採認，熊本大學採認由學系認可的本校修</a:t>
            </a:r>
            <a:r>
              <a:rPr lang="zh-TW" altLang="en-US" sz="48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讀 </a:t>
            </a:r>
            <a:r>
              <a:rPr lang="en-US" altLang="zh-TW" sz="4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個學分</a:t>
            </a:r>
            <a:r>
              <a:rPr lang="zh-TW" altLang="en-US" sz="48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8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48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8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zh-TW" altLang="en-US" sz="48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比例</a:t>
            </a:r>
            <a:r>
              <a:rPr lang="zh-TW" altLang="en-US" sz="48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規定：</a:t>
            </a:r>
            <a:endParaRPr lang="zh-TW" altLang="en-US" sz="48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8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兩</a:t>
            </a:r>
            <a:r>
              <a:rPr lang="zh-TW" altLang="en-US" sz="48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校各自修習學分數須達畢業應修總學分數之</a:t>
            </a:r>
            <a:r>
              <a:rPr lang="zh-TW" altLang="en-US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三分之一以上</a:t>
            </a:r>
            <a:r>
              <a:rPr lang="zh-TW" altLang="en-US" sz="48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7" name="矩形 6"/>
          <p:cNvSpPr/>
          <p:nvPr/>
        </p:nvSpPr>
        <p:spPr>
          <a:xfrm>
            <a:off x="2150595" y="76200"/>
            <a:ext cx="11997205" cy="2485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國立嘉義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大學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理工學院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與</a:t>
            </a:r>
            <a:endParaRPr kumimoji="0" lang="en-US" altLang="zh-TW" sz="4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標楷體" panose="03000509000000000000" pitchFamily="65" charset="-120"/>
              <a:cs typeface="Calibri" panose="020F050202020403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日本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熊本大學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先進科學與技術研究院</a:t>
            </a:r>
            <a:endParaRPr kumimoji="0" lang="en-US" altLang="zh-TW" sz="4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標楷體" panose="03000509000000000000" pitchFamily="65" charset="-120"/>
              <a:cs typeface="Calibri" panose="020F050202020403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碩士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班及博士班之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雙聯學位計畫</a:t>
            </a:r>
            <a:endParaRPr kumimoji="0" lang="zh-TW" altLang="en-US" sz="48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8113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242800" y="2667000"/>
            <a:ext cx="3810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學位</a:t>
            </a:r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授予：</a:t>
            </a:r>
            <a:endParaRPr lang="zh-TW" altLang="en-US" sz="40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學生須分別符合兩校之畢業條件。</a:t>
            </a:r>
          </a:p>
          <a:p>
            <a:r>
              <a:rPr lang="en-US" altLang="zh-TW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各校於學生符合其規定後，</a:t>
            </a:r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分別授予學位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50595" y="76200"/>
            <a:ext cx="11997205" cy="2485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國立嘉義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大學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理工學院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與</a:t>
            </a:r>
            <a:endParaRPr kumimoji="0" lang="en-US" altLang="zh-TW" sz="4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標楷體" panose="03000509000000000000" pitchFamily="65" charset="-120"/>
              <a:cs typeface="Calibri" panose="020F050202020403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日本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熊本大學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先進科學與技術研究院</a:t>
            </a:r>
            <a:endParaRPr kumimoji="0" lang="en-US" altLang="zh-TW" sz="4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標楷體" panose="03000509000000000000" pitchFamily="65" charset="-120"/>
              <a:cs typeface="Calibri" panose="020F050202020403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碩士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班及博士班之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雙聯學位計畫</a:t>
            </a:r>
            <a:endParaRPr kumimoji="0" lang="zh-TW" altLang="en-US" sz="48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17600" y="2743200"/>
            <a:ext cx="144018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研究指導與論文</a:t>
            </a:r>
            <a:r>
              <a:rPr lang="zh-TW" altLang="en-US" sz="4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發表：</a:t>
            </a:r>
            <a:endParaRPr lang="zh-TW" altLang="en-US" sz="44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每位學生應</a:t>
            </a:r>
            <a:r>
              <a:rPr lang="zh-TW" altLang="en-US" sz="4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設置</a:t>
            </a:r>
            <a:endParaRPr lang="zh-TW" altLang="en-US" sz="44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本校指導教授一名</a:t>
            </a:r>
            <a:r>
              <a:rPr lang="zh-TW" altLang="en-US" sz="4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  </a:t>
            </a:r>
            <a:r>
              <a:rPr lang="en-US" altLang="zh-TW" sz="4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熊本大學指導教授一名</a:t>
            </a:r>
            <a:r>
              <a:rPr lang="zh-TW" altLang="en-US" sz="4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4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研究指導委員會組成與委員數依就讀兩校碩士班之規定。</a:t>
            </a:r>
          </a:p>
        </p:txBody>
      </p:sp>
      <p:sp>
        <p:nvSpPr>
          <p:cNvPr id="6" name="矩形 5"/>
          <p:cNvSpPr/>
          <p:nvPr/>
        </p:nvSpPr>
        <p:spPr>
          <a:xfrm>
            <a:off x="1117600" y="5809833"/>
            <a:ext cx="139446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論文與</a:t>
            </a:r>
            <a:r>
              <a:rPr lang="zh-TW" altLang="en-US" sz="4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口試：</a:t>
            </a:r>
            <a:endParaRPr lang="zh-TW" altLang="en-US" sz="44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論文由雙方指導教授共同指導。</a:t>
            </a:r>
          </a:p>
          <a:p>
            <a:r>
              <a:rPr lang="en-US" altLang="zh-TW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論文口試原則上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採聯合口試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或雙方教師共同參與，亦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可採線上口試</a:t>
            </a:r>
            <a:r>
              <a:rPr lang="zh-TW" altLang="en-US" sz="4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4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4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口試程序依兩校相關規定辦理。</a:t>
            </a:r>
          </a:p>
        </p:txBody>
      </p:sp>
    </p:spTree>
    <p:extLst>
      <p:ext uri="{BB962C8B-B14F-4D97-AF65-F5344CB8AC3E}">
        <p14:creationId xmlns:p14="http://schemas.microsoft.com/office/powerpoint/2010/main" val="55708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20713" y="3429000"/>
            <a:ext cx="1294148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英語</a:t>
            </a:r>
            <a:r>
              <a:rPr lang="zh-TW" altLang="en-US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能力</a:t>
            </a:r>
            <a:r>
              <a:rPr lang="zh-TW" altLang="en-US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要求：</a:t>
            </a:r>
            <a:endParaRPr lang="zh-TW" altLang="en-US" sz="48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en-US" altLang="zh-TW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en-US" altLang="zh-TW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需</a:t>
            </a:r>
            <a:r>
              <a:rPr lang="zh-TW" altLang="en-US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提供</a:t>
            </a:r>
            <a:r>
              <a:rPr lang="en-US" altLang="zh-TW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年內 </a:t>
            </a:r>
            <a:r>
              <a:rPr lang="en-US" altLang="zh-TW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TOEFL </a:t>
            </a:r>
            <a:r>
              <a:rPr lang="en-US" altLang="zh-TW" sz="48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iBT</a:t>
            </a:r>
            <a:r>
              <a:rPr lang="zh-TW" altLang="en-US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TOEIC</a:t>
            </a:r>
            <a:r>
              <a:rPr lang="zh-TW" altLang="en-US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或 </a:t>
            </a:r>
            <a:r>
              <a:rPr lang="en-US" altLang="zh-TW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IELTS</a:t>
            </a:r>
          </a:p>
          <a:p>
            <a:pPr>
              <a:spcAft>
                <a:spcPts val="1200"/>
              </a:spcAft>
            </a:pPr>
            <a:r>
              <a:rPr lang="en-US" altLang="zh-TW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考試成績單 供</a:t>
            </a:r>
            <a:r>
              <a:rPr lang="zh-TW" altLang="en-US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學系審查。</a:t>
            </a:r>
          </a:p>
          <a:p>
            <a:r>
              <a:rPr lang="en-US" altLang="zh-TW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TOEFL </a:t>
            </a:r>
            <a:r>
              <a:rPr lang="en-US" altLang="zh-TW" sz="4800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iBT</a:t>
            </a:r>
            <a:r>
              <a:rPr lang="en-US" altLang="zh-TW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42 </a:t>
            </a:r>
            <a:r>
              <a:rPr lang="zh-TW" altLang="en-US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以上、</a:t>
            </a:r>
            <a:r>
              <a:rPr lang="en-US" altLang="zh-TW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TOEIC 550 </a:t>
            </a:r>
            <a:r>
              <a:rPr lang="zh-TW" altLang="en-US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分以上</a:t>
            </a:r>
            <a:r>
              <a:rPr lang="zh-TW" altLang="en-US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endParaRPr lang="en-US" altLang="zh-TW" sz="48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4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IELTS </a:t>
            </a:r>
            <a:r>
              <a:rPr lang="en-US" altLang="zh-TW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 </a:t>
            </a:r>
            <a:r>
              <a:rPr lang="zh-TW" altLang="en-US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分以上。</a:t>
            </a:r>
          </a:p>
        </p:txBody>
      </p:sp>
      <p:sp>
        <p:nvSpPr>
          <p:cNvPr id="8" name="矩形 7"/>
          <p:cNvSpPr/>
          <p:nvPr/>
        </p:nvSpPr>
        <p:spPr>
          <a:xfrm>
            <a:off x="2150595" y="76200"/>
            <a:ext cx="11997205" cy="2485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國立嘉義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大學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理工學院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與</a:t>
            </a:r>
            <a:endParaRPr kumimoji="0" lang="en-US" altLang="zh-TW" sz="4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標楷體" panose="03000509000000000000" pitchFamily="65" charset="-120"/>
              <a:cs typeface="Calibri" panose="020F050202020403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日本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熊本大學 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先進科學與技術研究院</a:t>
            </a:r>
            <a:endParaRPr kumimoji="0" lang="en-US" altLang="zh-TW" sz="4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標楷體" panose="03000509000000000000" pitchFamily="65" charset="-120"/>
              <a:cs typeface="Calibri" panose="020F050202020403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碩士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班及博士班之</a:t>
            </a: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標楷體" panose="03000509000000000000" pitchFamily="65" charset="-120"/>
                <a:cs typeface="Calibri" panose="020F0502020204030204" pitchFamily="34" charset="0"/>
              </a:rPr>
              <a:t>雙聯學位計畫</a:t>
            </a:r>
            <a:endParaRPr kumimoji="0" lang="zh-TW" altLang="en-US" sz="48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2420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463</Words>
  <Application>Microsoft Office PowerPoint</Application>
  <PresentationFormat>自訂</PresentationFormat>
  <Paragraphs>42</Paragraphs>
  <Slides>15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1" baseType="lpstr">
      <vt:lpstr>新細明體</vt:lpstr>
      <vt:lpstr>標楷體</vt:lpstr>
      <vt:lpstr>Arial</vt:lpstr>
      <vt:lpstr>Calibri</vt:lpstr>
      <vt:lpstr>Times New Roman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cp:lastModifiedBy>User</cp:lastModifiedBy>
  <cp:revision>8</cp:revision>
  <dcterms:created xsi:type="dcterms:W3CDTF">2006-08-16T00:00:00Z</dcterms:created>
  <dcterms:modified xsi:type="dcterms:W3CDTF">2026-10-07T04:45:48Z</dcterms:modified>
</cp:coreProperties>
</file>