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58" r:id="rId3"/>
    <p:sldId id="259" r:id="rId4"/>
    <p:sldId id="260" r:id="rId5"/>
  </p:sldIdLst>
  <p:sldSz cx="7559675" cy="10691813"/>
  <p:notesSz cx="6797675" cy="99298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403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9023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8065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4319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7625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5590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7736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583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8894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7964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3819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2817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52577-47EF-4559-81C9-673F86A2FED2}" type="datetimeFigureOut">
              <a:rPr lang="zh-TW" altLang="en-US" smtClean="0"/>
              <a:t>2024/11/29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5CDF9-52B9-4A98-B6BD-706E532308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4802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01" y="-1740"/>
            <a:ext cx="7563075" cy="10697420"/>
          </a:xfrm>
        </p:spPr>
      </p:pic>
      <p:sp>
        <p:nvSpPr>
          <p:cNvPr id="4" name="文字方塊 3"/>
          <p:cNvSpPr txBox="1"/>
          <p:nvPr/>
        </p:nvSpPr>
        <p:spPr>
          <a:xfrm>
            <a:off x="427395" y="3026664"/>
            <a:ext cx="1046440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>
                <a:latin typeface="標楷體" panose="03000509000000000000" pitchFamily="65" charset="-120"/>
                <a:ea typeface="標楷體" panose="03000509000000000000" pitchFamily="65" charset="-120"/>
              </a:rPr>
              <a:t>系所發展、經營及改善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886968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1-1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964911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>
                <a:latin typeface="標楷體" panose="03000509000000000000" pitchFamily="65" charset="-120"/>
                <a:ea typeface="標楷體" panose="03000509000000000000" pitchFamily="65" charset="-120"/>
              </a:rPr>
              <a:t>系所目標、特色與發展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995211" y="3026664"/>
            <a:ext cx="1046440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>
                <a:latin typeface="標楷體" panose="03000509000000000000" pitchFamily="65" charset="-120"/>
                <a:ea typeface="標楷體" panose="03000509000000000000" pitchFamily="65" charset="-120"/>
              </a:rPr>
              <a:t>系所發展、經營及改善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390776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1-○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3596735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○○○○○○○○○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○○○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5612772" y="3026664"/>
            <a:ext cx="1046440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>
                <a:latin typeface="標楷體" panose="03000509000000000000" pitchFamily="65" charset="-120"/>
                <a:ea typeface="標楷體" panose="03000509000000000000" pitchFamily="65" charset="-120"/>
              </a:rPr>
              <a:t>系所發展、經營及改善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6008337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1-○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6214296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○○○○○○○○○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○○○</a:t>
            </a:r>
          </a:p>
        </p:txBody>
      </p:sp>
    </p:spTree>
    <p:extLst>
      <p:ext uri="{BB962C8B-B14F-4D97-AF65-F5344CB8AC3E}">
        <p14:creationId xmlns:p14="http://schemas.microsoft.com/office/powerpoint/2010/main" val="4151501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" y="0"/>
            <a:ext cx="7556610" cy="10688276"/>
          </a:xfrm>
        </p:spPr>
      </p:pic>
      <p:sp>
        <p:nvSpPr>
          <p:cNvPr id="20" name="文字方塊 19"/>
          <p:cNvSpPr txBox="1"/>
          <p:nvPr/>
        </p:nvSpPr>
        <p:spPr>
          <a:xfrm>
            <a:off x="858282" y="3026664"/>
            <a:ext cx="615553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>
                <a:latin typeface="標楷體" panose="03000509000000000000" pitchFamily="65" charset="-120"/>
                <a:ea typeface="標楷體" panose="03000509000000000000" pitchFamily="65" charset="-120"/>
              </a:rPr>
              <a:t>教師與教學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859536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2-1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539595" y="5750534"/>
            <a:ext cx="138499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>
                <a:latin typeface="標楷體" panose="03000509000000000000" pitchFamily="65" charset="-120"/>
                <a:ea typeface="標楷體" panose="03000509000000000000" pitchFamily="65" charset="-120"/>
              </a:rPr>
              <a:t>教師遴聘、組成、專業及其與教育目標、課程與學生學習之關係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3426098" y="3026664"/>
            <a:ext cx="615553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>
                <a:latin typeface="標楷體" panose="03000509000000000000" pitchFamily="65" charset="-120"/>
                <a:ea typeface="標楷體" panose="03000509000000000000" pitchFamily="65" charset="-120"/>
              </a:rPr>
              <a:t>教師與教學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3390776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-○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3596735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○○○○○○○○○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○○○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6043659" y="3026664"/>
            <a:ext cx="615553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>
                <a:latin typeface="標楷體" panose="03000509000000000000" pitchFamily="65" charset="-120"/>
                <a:ea typeface="標楷體" panose="03000509000000000000" pitchFamily="65" charset="-120"/>
              </a:rPr>
              <a:t>教師與教學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6008337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-○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6214296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○○○○○○○○○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○○○</a:t>
            </a:r>
          </a:p>
        </p:txBody>
      </p:sp>
    </p:spTree>
    <p:extLst>
      <p:ext uri="{BB962C8B-B14F-4D97-AF65-F5344CB8AC3E}">
        <p14:creationId xmlns:p14="http://schemas.microsoft.com/office/powerpoint/2010/main" val="2643692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" y="1098"/>
            <a:ext cx="7556609" cy="10688274"/>
          </a:xfrm>
        </p:spPr>
      </p:pic>
      <p:sp>
        <p:nvSpPr>
          <p:cNvPr id="23" name="文字方塊 22"/>
          <p:cNvSpPr txBox="1"/>
          <p:nvPr/>
        </p:nvSpPr>
        <p:spPr>
          <a:xfrm>
            <a:off x="858282" y="3026664"/>
            <a:ext cx="615553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>
                <a:latin typeface="標楷體" panose="03000509000000000000" pitchFamily="65" charset="-120"/>
                <a:ea typeface="標楷體" panose="03000509000000000000" pitchFamily="65" charset="-120"/>
              </a:rPr>
              <a:t>學生與學習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859536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3-1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946623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>
                <a:latin typeface="標楷體" panose="03000509000000000000" pitchFamily="65" charset="-120"/>
                <a:ea typeface="標楷體" panose="03000509000000000000" pitchFamily="65" charset="-120"/>
              </a:rPr>
              <a:t>學生入學與就學管理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3426098" y="3026664"/>
            <a:ext cx="615553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>
                <a:latin typeface="標楷體" panose="03000509000000000000" pitchFamily="65" charset="-120"/>
                <a:ea typeface="標楷體" panose="03000509000000000000" pitchFamily="65" charset="-120"/>
              </a:rPr>
              <a:t>學生與學習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3390776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-○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3596735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○○○○○○○○○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○○○</a:t>
            </a:r>
          </a:p>
        </p:txBody>
      </p:sp>
      <p:sp>
        <p:nvSpPr>
          <p:cNvPr id="29" name="文字方塊 28"/>
          <p:cNvSpPr txBox="1"/>
          <p:nvPr/>
        </p:nvSpPr>
        <p:spPr>
          <a:xfrm>
            <a:off x="6043659" y="3026664"/>
            <a:ext cx="615553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>
                <a:latin typeface="標楷體" panose="03000509000000000000" pitchFamily="65" charset="-120"/>
                <a:ea typeface="標楷體" panose="03000509000000000000" pitchFamily="65" charset="-120"/>
              </a:rPr>
              <a:t>學生與學習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6008337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-○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6214296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○○○○○○○○○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○○○</a:t>
            </a:r>
          </a:p>
        </p:txBody>
      </p:sp>
    </p:spTree>
    <p:extLst>
      <p:ext uri="{BB962C8B-B14F-4D97-AF65-F5344CB8AC3E}">
        <p14:creationId xmlns:p14="http://schemas.microsoft.com/office/powerpoint/2010/main" val="2644296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341"/>
            <a:ext cx="7559675" cy="10692611"/>
          </a:xfrm>
        </p:spPr>
      </p:pic>
      <p:sp>
        <p:nvSpPr>
          <p:cNvPr id="24" name="文字方塊 23"/>
          <p:cNvSpPr txBox="1"/>
          <p:nvPr/>
        </p:nvSpPr>
        <p:spPr>
          <a:xfrm>
            <a:off x="427395" y="3026664"/>
            <a:ext cx="1046440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 ○○○○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822960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-○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1028919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○○○○○○○○○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○○○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2995211" y="3026664"/>
            <a:ext cx="1046440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 ○○○○</a:t>
            </a:r>
          </a:p>
        </p:txBody>
      </p:sp>
      <p:sp>
        <p:nvSpPr>
          <p:cNvPr id="28" name="文字方塊 27"/>
          <p:cNvSpPr txBox="1"/>
          <p:nvPr/>
        </p:nvSpPr>
        <p:spPr>
          <a:xfrm>
            <a:off x="3390776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-○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3596735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○○○○○○○○○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○○○</a:t>
            </a:r>
          </a:p>
        </p:txBody>
      </p:sp>
      <p:sp>
        <p:nvSpPr>
          <p:cNvPr id="30" name="文字方塊 29"/>
          <p:cNvSpPr txBox="1"/>
          <p:nvPr/>
        </p:nvSpPr>
        <p:spPr>
          <a:xfrm>
            <a:off x="5612772" y="3026664"/>
            <a:ext cx="1046440" cy="20114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 ○○○○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6008337" y="5185618"/>
            <a:ext cx="99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-○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6214296" y="5750534"/>
            <a:ext cx="584775" cy="42327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○○○○○○○○○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○○○</a:t>
            </a:r>
          </a:p>
        </p:txBody>
      </p:sp>
    </p:spTree>
    <p:extLst>
      <p:ext uri="{BB962C8B-B14F-4D97-AF65-F5344CB8AC3E}">
        <p14:creationId xmlns:p14="http://schemas.microsoft.com/office/powerpoint/2010/main" val="749817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226</Words>
  <Application>Microsoft Office PowerPoint</Application>
  <PresentationFormat>自訂</PresentationFormat>
  <Paragraphs>36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0" baseType="lpstr"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10</cp:revision>
  <cp:lastPrinted>2024-11-21T08:15:58Z</cp:lastPrinted>
  <dcterms:created xsi:type="dcterms:W3CDTF">2024-11-21T08:08:34Z</dcterms:created>
  <dcterms:modified xsi:type="dcterms:W3CDTF">2024-11-29T07:35:55Z</dcterms:modified>
</cp:coreProperties>
</file>