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32404050" cy="43205400"/>
  <p:notesSz cx="6858000" cy="9144000"/>
  <p:defaultTextStyle>
    <a:defPPr>
      <a:defRPr lang="zh-TW"/>
    </a:defPPr>
    <a:lvl1pPr marL="0" algn="l" defTabSz="4320540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1pPr>
    <a:lvl2pPr marL="2160270" algn="l" defTabSz="4320540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2pPr>
    <a:lvl3pPr marL="4320540" algn="l" defTabSz="4320540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3pPr>
    <a:lvl4pPr marL="6480810" algn="l" defTabSz="4320540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4pPr>
    <a:lvl5pPr marL="8641080" algn="l" defTabSz="4320540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5pPr>
    <a:lvl6pPr marL="10801350" algn="l" defTabSz="4320540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6pPr>
    <a:lvl7pPr marL="12961620" algn="l" defTabSz="4320540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7pPr>
    <a:lvl8pPr marL="15121890" algn="l" defTabSz="4320540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8pPr>
    <a:lvl9pPr marL="17282160" algn="l" defTabSz="4320540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608">
          <p15:clr>
            <a:srgbClr val="A4A3A4"/>
          </p15:clr>
        </p15:guide>
        <p15:guide id="2" pos="1020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99"/>
    <a:srgbClr val="006600"/>
    <a:srgbClr val="009900"/>
    <a:srgbClr val="336600"/>
    <a:srgbClr val="660066"/>
    <a:srgbClr val="800080"/>
    <a:srgbClr val="6600CC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25" d="100"/>
          <a:sy n="25" d="100"/>
        </p:scale>
        <p:origin x="2160" y="-324"/>
      </p:cViewPr>
      <p:guideLst>
        <p:guide orient="horz" pos="13608"/>
        <p:guide pos="1020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466E11-F533-4752-8FF9-223787919FC3}" type="datetimeFigureOut">
              <a:rPr lang="zh-TW" altLang="en-US" smtClean="0"/>
              <a:t>2016/12/22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E69920-6662-493A-AD17-BDC773CB2DF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79645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320540" rtl="0" eaLnBrk="1" latinLnBrk="0" hangingPunct="1">
      <a:defRPr sz="5700" kern="1200">
        <a:solidFill>
          <a:schemeClr val="tx1"/>
        </a:solidFill>
        <a:latin typeface="+mn-lt"/>
        <a:ea typeface="+mn-ea"/>
        <a:cs typeface="+mn-cs"/>
      </a:defRPr>
    </a:lvl1pPr>
    <a:lvl2pPr marL="2160270" algn="l" defTabSz="4320540" rtl="0" eaLnBrk="1" latinLnBrk="0" hangingPunct="1">
      <a:defRPr sz="5700" kern="1200">
        <a:solidFill>
          <a:schemeClr val="tx1"/>
        </a:solidFill>
        <a:latin typeface="+mn-lt"/>
        <a:ea typeface="+mn-ea"/>
        <a:cs typeface="+mn-cs"/>
      </a:defRPr>
    </a:lvl2pPr>
    <a:lvl3pPr marL="4320540" algn="l" defTabSz="4320540" rtl="0" eaLnBrk="1" latinLnBrk="0" hangingPunct="1">
      <a:defRPr sz="5700" kern="1200">
        <a:solidFill>
          <a:schemeClr val="tx1"/>
        </a:solidFill>
        <a:latin typeface="+mn-lt"/>
        <a:ea typeface="+mn-ea"/>
        <a:cs typeface="+mn-cs"/>
      </a:defRPr>
    </a:lvl3pPr>
    <a:lvl4pPr marL="6480810" algn="l" defTabSz="4320540" rtl="0" eaLnBrk="1" latinLnBrk="0" hangingPunct="1">
      <a:defRPr sz="5700" kern="1200">
        <a:solidFill>
          <a:schemeClr val="tx1"/>
        </a:solidFill>
        <a:latin typeface="+mn-lt"/>
        <a:ea typeface="+mn-ea"/>
        <a:cs typeface="+mn-cs"/>
      </a:defRPr>
    </a:lvl4pPr>
    <a:lvl5pPr marL="8641080" algn="l" defTabSz="4320540" rtl="0" eaLnBrk="1" latinLnBrk="0" hangingPunct="1">
      <a:defRPr sz="5700" kern="1200">
        <a:solidFill>
          <a:schemeClr val="tx1"/>
        </a:solidFill>
        <a:latin typeface="+mn-lt"/>
        <a:ea typeface="+mn-ea"/>
        <a:cs typeface="+mn-cs"/>
      </a:defRPr>
    </a:lvl5pPr>
    <a:lvl6pPr marL="10801350" algn="l" defTabSz="4320540" rtl="0" eaLnBrk="1" latinLnBrk="0" hangingPunct="1">
      <a:defRPr sz="5700" kern="1200">
        <a:solidFill>
          <a:schemeClr val="tx1"/>
        </a:solidFill>
        <a:latin typeface="+mn-lt"/>
        <a:ea typeface="+mn-ea"/>
        <a:cs typeface="+mn-cs"/>
      </a:defRPr>
    </a:lvl6pPr>
    <a:lvl7pPr marL="12961620" algn="l" defTabSz="4320540" rtl="0" eaLnBrk="1" latinLnBrk="0" hangingPunct="1">
      <a:defRPr sz="5700" kern="1200">
        <a:solidFill>
          <a:schemeClr val="tx1"/>
        </a:solidFill>
        <a:latin typeface="+mn-lt"/>
        <a:ea typeface="+mn-ea"/>
        <a:cs typeface="+mn-cs"/>
      </a:defRPr>
    </a:lvl7pPr>
    <a:lvl8pPr marL="15121890" algn="l" defTabSz="4320540" rtl="0" eaLnBrk="1" latinLnBrk="0" hangingPunct="1">
      <a:defRPr sz="5700" kern="1200">
        <a:solidFill>
          <a:schemeClr val="tx1"/>
        </a:solidFill>
        <a:latin typeface="+mn-lt"/>
        <a:ea typeface="+mn-ea"/>
        <a:cs typeface="+mn-cs"/>
      </a:defRPr>
    </a:lvl8pPr>
    <a:lvl9pPr marL="17282160" algn="l" defTabSz="4320540" rtl="0" eaLnBrk="1" latinLnBrk="0" hangingPunct="1">
      <a:defRPr sz="5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E69920-6662-493A-AD17-BDC773CB2DF2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073154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430304" y="13421686"/>
            <a:ext cx="27543443" cy="9261156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4860608" y="24483060"/>
            <a:ext cx="22682835" cy="110413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60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20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4808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641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8013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961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121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282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F6DC1-962A-4676-A618-25B41627BC63}" type="datetimeFigureOut">
              <a:rPr lang="zh-TW" altLang="en-US" smtClean="0"/>
              <a:t>2016/12/22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83D9A-BDEE-4E20-A38D-940B1CEC4A7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54146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F6DC1-962A-4676-A618-25B41627BC63}" type="datetimeFigureOut">
              <a:rPr lang="zh-TW" altLang="en-US" smtClean="0"/>
              <a:t>2016/12/22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83D9A-BDEE-4E20-A38D-940B1CEC4A7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16590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59698" y="27763471"/>
            <a:ext cx="27543443" cy="8581073"/>
          </a:xfrm>
        </p:spPr>
        <p:txBody>
          <a:bodyPr anchor="t"/>
          <a:lstStyle>
            <a:lvl1pPr algn="l">
              <a:defRPr sz="189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559698" y="18312297"/>
            <a:ext cx="27543443" cy="9451177"/>
          </a:xfrm>
        </p:spPr>
        <p:txBody>
          <a:bodyPr anchor="b"/>
          <a:lstStyle>
            <a:lvl1pPr marL="0" indent="0">
              <a:buNone/>
              <a:defRPr sz="9500">
                <a:solidFill>
                  <a:schemeClr val="tx1">
                    <a:tint val="75000"/>
                  </a:schemeClr>
                </a:solidFill>
              </a:defRPr>
            </a:lvl1pPr>
            <a:lvl2pPr marL="2160270" indent="0">
              <a:buNone/>
              <a:defRPr sz="8500">
                <a:solidFill>
                  <a:schemeClr val="tx1">
                    <a:tint val="75000"/>
                  </a:schemeClr>
                </a:solidFill>
              </a:defRPr>
            </a:lvl2pPr>
            <a:lvl3pPr marL="4320540" indent="0">
              <a:buNone/>
              <a:defRPr sz="7600">
                <a:solidFill>
                  <a:schemeClr val="tx1">
                    <a:tint val="75000"/>
                  </a:schemeClr>
                </a:solidFill>
              </a:defRPr>
            </a:lvl3pPr>
            <a:lvl4pPr marL="6480810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4pPr>
            <a:lvl5pPr marL="8641080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5pPr>
            <a:lvl6pPr marL="10801350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6pPr>
            <a:lvl7pPr marL="12961620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7pPr>
            <a:lvl8pPr marL="15121890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8pPr>
            <a:lvl9pPr marL="17282160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F6DC1-962A-4676-A618-25B41627BC63}" type="datetimeFigureOut">
              <a:rPr lang="zh-TW" altLang="en-US" smtClean="0"/>
              <a:t>2016/12/22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83D9A-BDEE-4E20-A38D-940B1CEC4A7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6993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215154" y="13441682"/>
            <a:ext cx="10666333" cy="38014756"/>
          </a:xfrm>
        </p:spPr>
        <p:txBody>
          <a:bodyPr/>
          <a:lstStyle>
            <a:lvl1pPr>
              <a:defRPr sz="13200"/>
            </a:lvl1pPr>
            <a:lvl2pPr>
              <a:defRPr sz="11300"/>
            </a:lvl2pPr>
            <a:lvl3pPr>
              <a:defRPr sz="9500"/>
            </a:lvl3pPr>
            <a:lvl4pPr>
              <a:defRPr sz="8500"/>
            </a:lvl4pPr>
            <a:lvl5pPr>
              <a:defRPr sz="8500"/>
            </a:lvl5pPr>
            <a:lvl6pPr>
              <a:defRPr sz="8500"/>
            </a:lvl6pPr>
            <a:lvl7pPr>
              <a:defRPr sz="8500"/>
            </a:lvl7pPr>
            <a:lvl8pPr>
              <a:defRPr sz="8500"/>
            </a:lvl8pPr>
            <a:lvl9pPr>
              <a:defRPr sz="85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2421555" y="13441682"/>
            <a:ext cx="10666333" cy="38014756"/>
          </a:xfrm>
        </p:spPr>
        <p:txBody>
          <a:bodyPr/>
          <a:lstStyle>
            <a:lvl1pPr>
              <a:defRPr sz="13200"/>
            </a:lvl1pPr>
            <a:lvl2pPr>
              <a:defRPr sz="11300"/>
            </a:lvl2pPr>
            <a:lvl3pPr>
              <a:defRPr sz="9500"/>
            </a:lvl3pPr>
            <a:lvl4pPr>
              <a:defRPr sz="8500"/>
            </a:lvl4pPr>
            <a:lvl5pPr>
              <a:defRPr sz="8500"/>
            </a:lvl5pPr>
            <a:lvl6pPr>
              <a:defRPr sz="8500"/>
            </a:lvl6pPr>
            <a:lvl7pPr>
              <a:defRPr sz="8500"/>
            </a:lvl7pPr>
            <a:lvl8pPr>
              <a:defRPr sz="8500"/>
            </a:lvl8pPr>
            <a:lvl9pPr>
              <a:defRPr sz="85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F6DC1-962A-4676-A618-25B41627BC63}" type="datetimeFigureOut">
              <a:rPr lang="zh-TW" altLang="en-US" smtClean="0"/>
              <a:t>2016/12/22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83D9A-BDEE-4E20-A38D-940B1CEC4A7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30849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20203" y="1730219"/>
            <a:ext cx="29163645" cy="72009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620205" y="9671210"/>
            <a:ext cx="14317416" cy="4030501"/>
          </a:xfrm>
        </p:spPr>
        <p:txBody>
          <a:bodyPr anchor="b"/>
          <a:lstStyle>
            <a:lvl1pPr marL="0" indent="0">
              <a:buNone/>
              <a:defRPr sz="11300" b="1"/>
            </a:lvl1pPr>
            <a:lvl2pPr marL="2160270" indent="0">
              <a:buNone/>
              <a:defRPr sz="9500" b="1"/>
            </a:lvl2pPr>
            <a:lvl3pPr marL="4320540" indent="0">
              <a:buNone/>
              <a:defRPr sz="8500" b="1"/>
            </a:lvl3pPr>
            <a:lvl4pPr marL="6480810" indent="0">
              <a:buNone/>
              <a:defRPr sz="7600" b="1"/>
            </a:lvl4pPr>
            <a:lvl5pPr marL="8641080" indent="0">
              <a:buNone/>
              <a:defRPr sz="7600" b="1"/>
            </a:lvl5pPr>
            <a:lvl6pPr marL="10801350" indent="0">
              <a:buNone/>
              <a:defRPr sz="7600" b="1"/>
            </a:lvl6pPr>
            <a:lvl7pPr marL="12961620" indent="0">
              <a:buNone/>
              <a:defRPr sz="7600" b="1"/>
            </a:lvl7pPr>
            <a:lvl8pPr marL="15121890" indent="0">
              <a:buNone/>
              <a:defRPr sz="7600" b="1"/>
            </a:lvl8pPr>
            <a:lvl9pPr marL="17282160" indent="0">
              <a:buNone/>
              <a:defRPr sz="7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620205" y="13701711"/>
            <a:ext cx="14317416" cy="24893114"/>
          </a:xfrm>
        </p:spPr>
        <p:txBody>
          <a:bodyPr/>
          <a:lstStyle>
            <a:lvl1pPr>
              <a:defRPr sz="11300"/>
            </a:lvl1pPr>
            <a:lvl2pPr>
              <a:defRPr sz="9500"/>
            </a:lvl2pPr>
            <a:lvl3pPr>
              <a:defRPr sz="8500"/>
            </a:lvl3pPr>
            <a:lvl4pPr>
              <a:defRPr sz="7600"/>
            </a:lvl4pPr>
            <a:lvl5pPr>
              <a:defRPr sz="7600"/>
            </a:lvl5pPr>
            <a:lvl6pPr>
              <a:defRPr sz="7600"/>
            </a:lvl6pPr>
            <a:lvl7pPr>
              <a:defRPr sz="7600"/>
            </a:lvl7pPr>
            <a:lvl8pPr>
              <a:defRPr sz="7600"/>
            </a:lvl8pPr>
            <a:lvl9pPr>
              <a:defRPr sz="7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16460811" y="9671210"/>
            <a:ext cx="14323039" cy="4030501"/>
          </a:xfrm>
        </p:spPr>
        <p:txBody>
          <a:bodyPr anchor="b"/>
          <a:lstStyle>
            <a:lvl1pPr marL="0" indent="0">
              <a:buNone/>
              <a:defRPr sz="11300" b="1"/>
            </a:lvl1pPr>
            <a:lvl2pPr marL="2160270" indent="0">
              <a:buNone/>
              <a:defRPr sz="9500" b="1"/>
            </a:lvl2pPr>
            <a:lvl3pPr marL="4320540" indent="0">
              <a:buNone/>
              <a:defRPr sz="8500" b="1"/>
            </a:lvl3pPr>
            <a:lvl4pPr marL="6480810" indent="0">
              <a:buNone/>
              <a:defRPr sz="7600" b="1"/>
            </a:lvl4pPr>
            <a:lvl5pPr marL="8641080" indent="0">
              <a:buNone/>
              <a:defRPr sz="7600" b="1"/>
            </a:lvl5pPr>
            <a:lvl6pPr marL="10801350" indent="0">
              <a:buNone/>
              <a:defRPr sz="7600" b="1"/>
            </a:lvl6pPr>
            <a:lvl7pPr marL="12961620" indent="0">
              <a:buNone/>
              <a:defRPr sz="7600" b="1"/>
            </a:lvl7pPr>
            <a:lvl8pPr marL="15121890" indent="0">
              <a:buNone/>
              <a:defRPr sz="7600" b="1"/>
            </a:lvl8pPr>
            <a:lvl9pPr marL="17282160" indent="0">
              <a:buNone/>
              <a:defRPr sz="7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16460811" y="13701711"/>
            <a:ext cx="14323039" cy="24893114"/>
          </a:xfrm>
        </p:spPr>
        <p:txBody>
          <a:bodyPr/>
          <a:lstStyle>
            <a:lvl1pPr>
              <a:defRPr sz="11300"/>
            </a:lvl1pPr>
            <a:lvl2pPr>
              <a:defRPr sz="9500"/>
            </a:lvl2pPr>
            <a:lvl3pPr>
              <a:defRPr sz="8500"/>
            </a:lvl3pPr>
            <a:lvl4pPr>
              <a:defRPr sz="7600"/>
            </a:lvl4pPr>
            <a:lvl5pPr>
              <a:defRPr sz="7600"/>
            </a:lvl5pPr>
            <a:lvl6pPr>
              <a:defRPr sz="7600"/>
            </a:lvl6pPr>
            <a:lvl7pPr>
              <a:defRPr sz="7600"/>
            </a:lvl7pPr>
            <a:lvl8pPr>
              <a:defRPr sz="7600"/>
            </a:lvl8pPr>
            <a:lvl9pPr>
              <a:defRPr sz="7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F6DC1-962A-4676-A618-25B41627BC63}" type="datetimeFigureOut">
              <a:rPr lang="zh-TW" altLang="en-US" smtClean="0"/>
              <a:t>2016/12/22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83D9A-BDEE-4E20-A38D-940B1CEC4A7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2537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F6DC1-962A-4676-A618-25B41627BC63}" type="datetimeFigureOut">
              <a:rPr lang="zh-TW" altLang="en-US" smtClean="0"/>
              <a:t>2016/12/22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83D9A-BDEE-4E20-A38D-940B1CEC4A7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7513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F6DC1-962A-4676-A618-25B41627BC63}" type="datetimeFigureOut">
              <a:rPr lang="zh-TW" altLang="en-US" smtClean="0"/>
              <a:t>2016/12/22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83D9A-BDEE-4E20-A38D-940B1CEC4A7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00180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20205" y="1720217"/>
            <a:ext cx="10660710" cy="7320915"/>
          </a:xfrm>
        </p:spPr>
        <p:txBody>
          <a:bodyPr anchor="b"/>
          <a:lstStyle>
            <a:lvl1pPr algn="l">
              <a:defRPr sz="95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669084" y="1720219"/>
            <a:ext cx="18114766" cy="36874613"/>
          </a:xfrm>
        </p:spPr>
        <p:txBody>
          <a:bodyPr/>
          <a:lstStyle>
            <a:lvl1pPr>
              <a:defRPr sz="15100"/>
            </a:lvl1pPr>
            <a:lvl2pPr>
              <a:defRPr sz="13200"/>
            </a:lvl2pPr>
            <a:lvl3pPr>
              <a:defRPr sz="11300"/>
            </a:lvl3pPr>
            <a:lvl4pPr>
              <a:defRPr sz="9500"/>
            </a:lvl4pPr>
            <a:lvl5pPr>
              <a:defRPr sz="9500"/>
            </a:lvl5pPr>
            <a:lvl6pPr>
              <a:defRPr sz="9500"/>
            </a:lvl6pPr>
            <a:lvl7pPr>
              <a:defRPr sz="9500"/>
            </a:lvl7pPr>
            <a:lvl8pPr>
              <a:defRPr sz="9500"/>
            </a:lvl8pPr>
            <a:lvl9pPr>
              <a:defRPr sz="95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620205" y="9041134"/>
            <a:ext cx="10660710" cy="29553698"/>
          </a:xfrm>
        </p:spPr>
        <p:txBody>
          <a:bodyPr/>
          <a:lstStyle>
            <a:lvl1pPr marL="0" indent="0">
              <a:buNone/>
              <a:defRPr sz="6600"/>
            </a:lvl1pPr>
            <a:lvl2pPr marL="2160270" indent="0">
              <a:buNone/>
              <a:defRPr sz="5700"/>
            </a:lvl2pPr>
            <a:lvl3pPr marL="4320540" indent="0">
              <a:buNone/>
              <a:defRPr sz="4700"/>
            </a:lvl3pPr>
            <a:lvl4pPr marL="6480810" indent="0">
              <a:buNone/>
              <a:defRPr sz="4300"/>
            </a:lvl4pPr>
            <a:lvl5pPr marL="8641080" indent="0">
              <a:buNone/>
              <a:defRPr sz="4300"/>
            </a:lvl5pPr>
            <a:lvl6pPr marL="10801350" indent="0">
              <a:buNone/>
              <a:defRPr sz="4300"/>
            </a:lvl6pPr>
            <a:lvl7pPr marL="12961620" indent="0">
              <a:buNone/>
              <a:defRPr sz="4300"/>
            </a:lvl7pPr>
            <a:lvl8pPr marL="15121890" indent="0">
              <a:buNone/>
              <a:defRPr sz="4300"/>
            </a:lvl8pPr>
            <a:lvl9pPr marL="17282160" indent="0">
              <a:buNone/>
              <a:defRPr sz="43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F6DC1-962A-4676-A618-25B41627BC63}" type="datetimeFigureOut">
              <a:rPr lang="zh-TW" altLang="en-US" smtClean="0"/>
              <a:t>2016/12/22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83D9A-BDEE-4E20-A38D-940B1CEC4A7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8024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51421" y="30243782"/>
            <a:ext cx="19442430" cy="3570451"/>
          </a:xfrm>
        </p:spPr>
        <p:txBody>
          <a:bodyPr anchor="b"/>
          <a:lstStyle>
            <a:lvl1pPr algn="l">
              <a:defRPr sz="95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6351421" y="3860481"/>
            <a:ext cx="19442430" cy="25923240"/>
          </a:xfrm>
        </p:spPr>
        <p:txBody>
          <a:bodyPr/>
          <a:lstStyle>
            <a:lvl1pPr marL="0" indent="0">
              <a:buNone/>
              <a:defRPr sz="15100"/>
            </a:lvl1pPr>
            <a:lvl2pPr marL="2160270" indent="0">
              <a:buNone/>
              <a:defRPr sz="13200"/>
            </a:lvl2pPr>
            <a:lvl3pPr marL="4320540" indent="0">
              <a:buNone/>
              <a:defRPr sz="11300"/>
            </a:lvl3pPr>
            <a:lvl4pPr marL="6480810" indent="0">
              <a:buNone/>
              <a:defRPr sz="9500"/>
            </a:lvl4pPr>
            <a:lvl5pPr marL="8641080" indent="0">
              <a:buNone/>
              <a:defRPr sz="9500"/>
            </a:lvl5pPr>
            <a:lvl6pPr marL="10801350" indent="0">
              <a:buNone/>
              <a:defRPr sz="9500"/>
            </a:lvl6pPr>
            <a:lvl7pPr marL="12961620" indent="0">
              <a:buNone/>
              <a:defRPr sz="9500"/>
            </a:lvl7pPr>
            <a:lvl8pPr marL="15121890" indent="0">
              <a:buNone/>
              <a:defRPr sz="9500"/>
            </a:lvl8pPr>
            <a:lvl9pPr marL="17282160" indent="0">
              <a:buNone/>
              <a:defRPr sz="95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351421" y="33814233"/>
            <a:ext cx="19442430" cy="5070629"/>
          </a:xfrm>
        </p:spPr>
        <p:txBody>
          <a:bodyPr/>
          <a:lstStyle>
            <a:lvl1pPr marL="0" indent="0">
              <a:buNone/>
              <a:defRPr sz="6600"/>
            </a:lvl1pPr>
            <a:lvl2pPr marL="2160270" indent="0">
              <a:buNone/>
              <a:defRPr sz="5700"/>
            </a:lvl2pPr>
            <a:lvl3pPr marL="4320540" indent="0">
              <a:buNone/>
              <a:defRPr sz="4700"/>
            </a:lvl3pPr>
            <a:lvl4pPr marL="6480810" indent="0">
              <a:buNone/>
              <a:defRPr sz="4300"/>
            </a:lvl4pPr>
            <a:lvl5pPr marL="8641080" indent="0">
              <a:buNone/>
              <a:defRPr sz="4300"/>
            </a:lvl5pPr>
            <a:lvl6pPr marL="10801350" indent="0">
              <a:buNone/>
              <a:defRPr sz="4300"/>
            </a:lvl6pPr>
            <a:lvl7pPr marL="12961620" indent="0">
              <a:buNone/>
              <a:defRPr sz="4300"/>
            </a:lvl7pPr>
            <a:lvl8pPr marL="15121890" indent="0">
              <a:buNone/>
              <a:defRPr sz="4300"/>
            </a:lvl8pPr>
            <a:lvl9pPr marL="17282160" indent="0">
              <a:buNone/>
              <a:defRPr sz="43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F6DC1-962A-4676-A618-25B41627BC63}" type="datetimeFigureOut">
              <a:rPr lang="zh-TW" altLang="en-US" smtClean="0"/>
              <a:t>2016/12/22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83D9A-BDEE-4E20-A38D-940B1CEC4A7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1406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F6DC1-962A-4676-A618-25B41627BC63}" type="datetimeFigureOut">
              <a:rPr lang="zh-TW" altLang="en-US" smtClean="0"/>
              <a:t>2016/12/22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83D9A-BDEE-4E20-A38D-940B1CEC4A7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98512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17619700" y="2310293"/>
            <a:ext cx="5468186" cy="49146143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1215154" y="2310293"/>
            <a:ext cx="15864485" cy="49146143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F6DC1-962A-4676-A618-25B41627BC63}" type="datetimeFigureOut">
              <a:rPr lang="zh-TW" altLang="en-US" smtClean="0"/>
              <a:t>2016/12/22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83D9A-BDEE-4E20-A38D-940B1CEC4A7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98010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1620203" y="1730219"/>
            <a:ext cx="29163645" cy="7200900"/>
          </a:xfrm>
          <a:prstGeom prst="rect">
            <a:avLst/>
          </a:prstGeom>
        </p:spPr>
        <p:txBody>
          <a:bodyPr vert="horz" lIns="432054" tIns="216027" rIns="432054" bIns="216027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620203" y="10081267"/>
            <a:ext cx="29163645" cy="28513565"/>
          </a:xfrm>
          <a:prstGeom prst="rect">
            <a:avLst/>
          </a:prstGeom>
        </p:spPr>
        <p:txBody>
          <a:bodyPr vert="horz" lIns="432054" tIns="216027" rIns="432054" bIns="216027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1620203" y="40045010"/>
            <a:ext cx="7560945" cy="2300286"/>
          </a:xfrm>
          <a:prstGeom prst="rect">
            <a:avLst/>
          </a:prstGeom>
        </p:spPr>
        <p:txBody>
          <a:bodyPr vert="horz" lIns="432054" tIns="216027" rIns="432054" bIns="216027" rtlCol="0" anchor="ctr"/>
          <a:lstStyle>
            <a:lvl1pPr algn="l">
              <a:defRPr sz="5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F6DC1-962A-4676-A618-25B41627BC63}" type="datetimeFigureOut">
              <a:rPr lang="zh-TW" altLang="en-US" smtClean="0"/>
              <a:t>2016/12/22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11071384" y="40045010"/>
            <a:ext cx="10261283" cy="2300286"/>
          </a:xfrm>
          <a:prstGeom prst="rect">
            <a:avLst/>
          </a:prstGeom>
        </p:spPr>
        <p:txBody>
          <a:bodyPr vert="horz" lIns="432054" tIns="216027" rIns="432054" bIns="216027" rtlCol="0" anchor="ctr"/>
          <a:lstStyle>
            <a:lvl1pPr algn="ctr">
              <a:defRPr sz="5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23222903" y="40045010"/>
            <a:ext cx="7560945" cy="2300286"/>
          </a:xfrm>
          <a:prstGeom prst="rect">
            <a:avLst/>
          </a:prstGeom>
        </p:spPr>
        <p:txBody>
          <a:bodyPr vert="horz" lIns="432054" tIns="216027" rIns="432054" bIns="216027" rtlCol="0" anchor="ctr"/>
          <a:lstStyle>
            <a:lvl1pPr algn="r">
              <a:defRPr sz="5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F83D9A-BDEE-4E20-A38D-940B1CEC4A7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50917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20540" rtl="0" eaLnBrk="1" latinLnBrk="0" hangingPunct="1">
        <a:spcBef>
          <a:spcPct val="0"/>
        </a:spcBef>
        <a:buNone/>
        <a:defRPr sz="20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0203" indent="-1620203" algn="l" defTabSz="4320540" rtl="0" eaLnBrk="1" latinLnBrk="0" hangingPunct="1">
        <a:spcBef>
          <a:spcPct val="20000"/>
        </a:spcBef>
        <a:buFont typeface="Arial" pitchFamily="34" charset="0"/>
        <a:buChar char="•"/>
        <a:defRPr sz="15100" kern="1200">
          <a:solidFill>
            <a:schemeClr val="tx1"/>
          </a:solidFill>
          <a:latin typeface="+mn-lt"/>
          <a:ea typeface="+mn-ea"/>
          <a:cs typeface="+mn-cs"/>
        </a:defRPr>
      </a:lvl1pPr>
      <a:lvl2pPr marL="3510439" indent="-1350169" algn="l" defTabSz="4320540" rtl="0" eaLnBrk="1" latinLnBrk="0" hangingPunct="1">
        <a:spcBef>
          <a:spcPct val="20000"/>
        </a:spcBef>
        <a:buFont typeface="Arial" pitchFamily="34" charset="0"/>
        <a:buChar char="–"/>
        <a:defRPr sz="13200" kern="1200">
          <a:solidFill>
            <a:schemeClr val="tx1"/>
          </a:solidFill>
          <a:latin typeface="+mn-lt"/>
          <a:ea typeface="+mn-ea"/>
          <a:cs typeface="+mn-cs"/>
        </a:defRPr>
      </a:lvl2pPr>
      <a:lvl3pPr marL="5400675" indent="-1080135" algn="l" defTabSz="4320540" rtl="0" eaLnBrk="1" latinLnBrk="0" hangingPunct="1">
        <a:spcBef>
          <a:spcPct val="20000"/>
        </a:spcBef>
        <a:buFont typeface="Arial" pitchFamily="34" charset="0"/>
        <a:buChar char="•"/>
        <a:defRPr sz="11300" kern="1200">
          <a:solidFill>
            <a:schemeClr val="tx1"/>
          </a:solidFill>
          <a:latin typeface="+mn-lt"/>
          <a:ea typeface="+mn-ea"/>
          <a:cs typeface="+mn-cs"/>
        </a:defRPr>
      </a:lvl3pPr>
      <a:lvl4pPr marL="7560945" indent="-1080135" algn="l" defTabSz="4320540" rtl="0" eaLnBrk="1" latinLnBrk="0" hangingPunct="1">
        <a:spcBef>
          <a:spcPct val="20000"/>
        </a:spcBef>
        <a:buFont typeface="Arial" pitchFamily="34" charset="0"/>
        <a:buChar char="–"/>
        <a:defRPr sz="9500" kern="1200">
          <a:solidFill>
            <a:schemeClr val="tx1"/>
          </a:solidFill>
          <a:latin typeface="+mn-lt"/>
          <a:ea typeface="+mn-ea"/>
          <a:cs typeface="+mn-cs"/>
        </a:defRPr>
      </a:lvl4pPr>
      <a:lvl5pPr marL="9721215" indent="-1080135" algn="l" defTabSz="4320540" rtl="0" eaLnBrk="1" latinLnBrk="0" hangingPunct="1">
        <a:spcBef>
          <a:spcPct val="20000"/>
        </a:spcBef>
        <a:buFont typeface="Arial" pitchFamily="34" charset="0"/>
        <a:buChar char="»"/>
        <a:defRPr sz="9500" kern="1200">
          <a:solidFill>
            <a:schemeClr val="tx1"/>
          </a:solidFill>
          <a:latin typeface="+mn-lt"/>
          <a:ea typeface="+mn-ea"/>
          <a:cs typeface="+mn-cs"/>
        </a:defRPr>
      </a:lvl5pPr>
      <a:lvl6pPr marL="11881485" indent="-1080135" algn="l" defTabSz="4320540" rtl="0" eaLnBrk="1" latinLnBrk="0" hangingPunct="1">
        <a:spcBef>
          <a:spcPct val="20000"/>
        </a:spcBef>
        <a:buFont typeface="Arial" pitchFamily="34" charset="0"/>
        <a:buChar char="•"/>
        <a:defRPr sz="9500" kern="1200">
          <a:solidFill>
            <a:schemeClr val="tx1"/>
          </a:solidFill>
          <a:latin typeface="+mn-lt"/>
          <a:ea typeface="+mn-ea"/>
          <a:cs typeface="+mn-cs"/>
        </a:defRPr>
      </a:lvl6pPr>
      <a:lvl7pPr marL="14041755" indent="-1080135" algn="l" defTabSz="4320540" rtl="0" eaLnBrk="1" latinLnBrk="0" hangingPunct="1">
        <a:spcBef>
          <a:spcPct val="20000"/>
        </a:spcBef>
        <a:buFont typeface="Arial" pitchFamily="34" charset="0"/>
        <a:buChar char="•"/>
        <a:defRPr sz="9500" kern="1200">
          <a:solidFill>
            <a:schemeClr val="tx1"/>
          </a:solidFill>
          <a:latin typeface="+mn-lt"/>
          <a:ea typeface="+mn-ea"/>
          <a:cs typeface="+mn-cs"/>
        </a:defRPr>
      </a:lvl7pPr>
      <a:lvl8pPr marL="16202025" indent="-1080135" algn="l" defTabSz="4320540" rtl="0" eaLnBrk="1" latinLnBrk="0" hangingPunct="1">
        <a:spcBef>
          <a:spcPct val="20000"/>
        </a:spcBef>
        <a:buFont typeface="Arial" pitchFamily="34" charset="0"/>
        <a:buChar char="•"/>
        <a:defRPr sz="9500" kern="1200">
          <a:solidFill>
            <a:schemeClr val="tx1"/>
          </a:solidFill>
          <a:latin typeface="+mn-lt"/>
          <a:ea typeface="+mn-ea"/>
          <a:cs typeface="+mn-cs"/>
        </a:defRPr>
      </a:lvl8pPr>
      <a:lvl9pPr marL="18362295" indent="-1080135" algn="l" defTabSz="4320540" rtl="0" eaLnBrk="1" latinLnBrk="0" hangingPunct="1">
        <a:spcBef>
          <a:spcPct val="20000"/>
        </a:spcBef>
        <a:buFont typeface="Arial" pitchFamily="34" charset="0"/>
        <a:buChar char="•"/>
        <a:defRPr sz="9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4320540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1pPr>
      <a:lvl2pPr marL="2160270" algn="l" defTabSz="4320540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2pPr>
      <a:lvl3pPr marL="4320540" algn="l" defTabSz="4320540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3pPr>
      <a:lvl4pPr marL="6480810" algn="l" defTabSz="4320540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4pPr>
      <a:lvl5pPr marL="8641080" algn="l" defTabSz="4320540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5pPr>
      <a:lvl6pPr marL="10801350" algn="l" defTabSz="4320540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6pPr>
      <a:lvl7pPr marL="12961620" algn="l" defTabSz="4320540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7pPr>
      <a:lvl8pPr marL="15121890" algn="l" defTabSz="4320540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0" algn="l" defTabSz="4320540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1782645" y="23011273"/>
            <a:ext cx="9505056" cy="3636404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" name="群組 1"/>
          <p:cNvGrpSpPr/>
          <p:nvPr/>
        </p:nvGrpSpPr>
        <p:grpSpPr>
          <a:xfrm>
            <a:off x="1368377" y="29235548"/>
            <a:ext cx="4392488" cy="11593288"/>
            <a:chOff x="1368377" y="29235548"/>
            <a:chExt cx="4392488" cy="11593288"/>
          </a:xfrm>
        </p:grpSpPr>
        <p:sp>
          <p:nvSpPr>
            <p:cNvPr id="6" name="矩形 5"/>
            <p:cNvSpPr/>
            <p:nvPr/>
          </p:nvSpPr>
          <p:spPr>
            <a:xfrm>
              <a:off x="1368377" y="32763940"/>
              <a:ext cx="4392488" cy="8064896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1368377" y="29235548"/>
              <a:ext cx="4392488" cy="3528392"/>
            </a:xfrm>
            <a:prstGeom prst="rect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3" name="群組 2"/>
          <p:cNvGrpSpPr/>
          <p:nvPr/>
        </p:nvGrpSpPr>
        <p:grpSpPr>
          <a:xfrm>
            <a:off x="6264921" y="29235548"/>
            <a:ext cx="4392488" cy="11593288"/>
            <a:chOff x="6264921" y="29235548"/>
            <a:chExt cx="4392488" cy="11593288"/>
          </a:xfrm>
        </p:grpSpPr>
        <p:sp>
          <p:nvSpPr>
            <p:cNvPr id="17" name="矩形 16"/>
            <p:cNvSpPr/>
            <p:nvPr/>
          </p:nvSpPr>
          <p:spPr>
            <a:xfrm>
              <a:off x="6264921" y="32763940"/>
              <a:ext cx="4392488" cy="8064896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6264921" y="29235548"/>
              <a:ext cx="4392488" cy="3528392"/>
            </a:xfrm>
            <a:prstGeom prst="rect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" name="群組 3"/>
          <p:cNvGrpSpPr/>
          <p:nvPr/>
        </p:nvGrpSpPr>
        <p:grpSpPr>
          <a:xfrm>
            <a:off x="11089457" y="29235548"/>
            <a:ext cx="4392488" cy="11593288"/>
            <a:chOff x="11089457" y="29235548"/>
            <a:chExt cx="4392488" cy="11593288"/>
          </a:xfrm>
        </p:grpSpPr>
        <p:sp>
          <p:nvSpPr>
            <p:cNvPr id="20" name="矩形 19"/>
            <p:cNvSpPr/>
            <p:nvPr/>
          </p:nvSpPr>
          <p:spPr>
            <a:xfrm>
              <a:off x="11089457" y="32763940"/>
              <a:ext cx="4392488" cy="8064896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11089457" y="29235548"/>
              <a:ext cx="4392488" cy="3528392"/>
            </a:xfrm>
            <a:prstGeom prst="rect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7" name="群組 6"/>
          <p:cNvGrpSpPr/>
          <p:nvPr/>
        </p:nvGrpSpPr>
        <p:grpSpPr>
          <a:xfrm>
            <a:off x="17138129" y="29235548"/>
            <a:ext cx="4392488" cy="11593288"/>
            <a:chOff x="17138129" y="29235548"/>
            <a:chExt cx="4392488" cy="11593288"/>
          </a:xfrm>
        </p:grpSpPr>
        <p:sp>
          <p:nvSpPr>
            <p:cNvPr id="23" name="矩形 22"/>
            <p:cNvSpPr/>
            <p:nvPr/>
          </p:nvSpPr>
          <p:spPr>
            <a:xfrm>
              <a:off x="17138129" y="32763940"/>
              <a:ext cx="4392488" cy="8064896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4" name="矩形 23"/>
            <p:cNvSpPr/>
            <p:nvPr/>
          </p:nvSpPr>
          <p:spPr>
            <a:xfrm>
              <a:off x="17138129" y="29235548"/>
              <a:ext cx="4392488" cy="3528392"/>
            </a:xfrm>
            <a:prstGeom prst="rect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9" name="群組 8"/>
          <p:cNvGrpSpPr/>
          <p:nvPr/>
        </p:nvGrpSpPr>
        <p:grpSpPr>
          <a:xfrm>
            <a:off x="26895213" y="29235548"/>
            <a:ext cx="4392488" cy="11593288"/>
            <a:chOff x="26895213" y="29235548"/>
            <a:chExt cx="4392488" cy="11593288"/>
          </a:xfrm>
        </p:grpSpPr>
        <p:sp>
          <p:nvSpPr>
            <p:cNvPr id="26" name="矩形 25"/>
            <p:cNvSpPr/>
            <p:nvPr/>
          </p:nvSpPr>
          <p:spPr>
            <a:xfrm>
              <a:off x="26895213" y="32763940"/>
              <a:ext cx="4392488" cy="8064896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7" name="矩形 26"/>
            <p:cNvSpPr/>
            <p:nvPr/>
          </p:nvSpPr>
          <p:spPr>
            <a:xfrm>
              <a:off x="26895213" y="29235548"/>
              <a:ext cx="4392488" cy="3528392"/>
            </a:xfrm>
            <a:prstGeom prst="rect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8" name="群組 7"/>
          <p:cNvGrpSpPr/>
          <p:nvPr/>
        </p:nvGrpSpPr>
        <p:grpSpPr>
          <a:xfrm>
            <a:off x="22034673" y="29203106"/>
            <a:ext cx="4392488" cy="11593288"/>
            <a:chOff x="22034673" y="29203106"/>
            <a:chExt cx="4392488" cy="11593288"/>
          </a:xfrm>
        </p:grpSpPr>
        <p:sp>
          <p:nvSpPr>
            <p:cNvPr id="29" name="矩形 28"/>
            <p:cNvSpPr/>
            <p:nvPr/>
          </p:nvSpPr>
          <p:spPr>
            <a:xfrm>
              <a:off x="22034673" y="32731498"/>
              <a:ext cx="4392488" cy="8064896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0" name="矩形 29"/>
            <p:cNvSpPr/>
            <p:nvPr/>
          </p:nvSpPr>
          <p:spPr>
            <a:xfrm>
              <a:off x="22034673" y="29203106"/>
              <a:ext cx="4392488" cy="3528392"/>
            </a:xfrm>
            <a:prstGeom prst="rect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31" name="矩形 30"/>
          <p:cNvSpPr/>
          <p:nvPr/>
        </p:nvSpPr>
        <p:spPr>
          <a:xfrm>
            <a:off x="10801425" y="23011273"/>
            <a:ext cx="9505056" cy="3636404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矩形 31"/>
          <p:cNvSpPr/>
          <p:nvPr/>
        </p:nvSpPr>
        <p:spPr>
          <a:xfrm>
            <a:off x="10801425" y="17714268"/>
            <a:ext cx="20486276" cy="3636404"/>
          </a:xfrm>
          <a:prstGeom prst="rect">
            <a:avLst/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" name="矩形 32"/>
          <p:cNvSpPr/>
          <p:nvPr/>
        </p:nvSpPr>
        <p:spPr>
          <a:xfrm>
            <a:off x="23330817" y="13573808"/>
            <a:ext cx="7956884" cy="3636404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4" name="矩形 33"/>
          <p:cNvSpPr/>
          <p:nvPr/>
        </p:nvSpPr>
        <p:spPr>
          <a:xfrm>
            <a:off x="23330817" y="9433348"/>
            <a:ext cx="7956884" cy="3636404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5" name="矩形 34"/>
          <p:cNvSpPr/>
          <p:nvPr/>
        </p:nvSpPr>
        <p:spPr>
          <a:xfrm>
            <a:off x="10801425" y="13573808"/>
            <a:ext cx="8532948" cy="3636404"/>
          </a:xfrm>
          <a:prstGeom prst="rect">
            <a:avLst/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6" name="矩形 35"/>
          <p:cNvSpPr/>
          <p:nvPr/>
        </p:nvSpPr>
        <p:spPr>
          <a:xfrm>
            <a:off x="10801425" y="9433348"/>
            <a:ext cx="8532948" cy="3636404"/>
          </a:xfrm>
          <a:prstGeom prst="rect">
            <a:avLst/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7" name="矩形 36"/>
          <p:cNvSpPr/>
          <p:nvPr/>
        </p:nvSpPr>
        <p:spPr>
          <a:xfrm>
            <a:off x="6552953" y="9433348"/>
            <a:ext cx="2664296" cy="1191732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8" name="矩形 37"/>
          <p:cNvSpPr/>
          <p:nvPr/>
        </p:nvSpPr>
        <p:spPr>
          <a:xfrm>
            <a:off x="23330817" y="2057878"/>
            <a:ext cx="7956884" cy="4495150"/>
          </a:xfrm>
          <a:prstGeom prst="rect">
            <a:avLst/>
          </a:prstGeom>
          <a:solidFill>
            <a:srgbClr val="99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9" name="矩形 38"/>
          <p:cNvSpPr/>
          <p:nvPr/>
        </p:nvSpPr>
        <p:spPr>
          <a:xfrm>
            <a:off x="10801425" y="2057878"/>
            <a:ext cx="8532948" cy="44951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0" name="矩形 39"/>
          <p:cNvSpPr/>
          <p:nvPr/>
        </p:nvSpPr>
        <p:spPr>
          <a:xfrm>
            <a:off x="6552953" y="2057878"/>
            <a:ext cx="2664296" cy="449515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1" name="矩形 40"/>
          <p:cNvSpPr/>
          <p:nvPr/>
        </p:nvSpPr>
        <p:spPr>
          <a:xfrm>
            <a:off x="1368377" y="2031422"/>
            <a:ext cx="3960440" cy="1931925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2" name="文字方塊 41"/>
          <p:cNvSpPr txBox="1"/>
          <p:nvPr/>
        </p:nvSpPr>
        <p:spPr>
          <a:xfrm>
            <a:off x="720304" y="5606000"/>
            <a:ext cx="511256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6000" spc="-100" dirty="0" smtClean="0">
                <a:ln w="3175"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Fundamental</a:t>
            </a:r>
          </a:p>
          <a:p>
            <a:pPr algn="ctr"/>
            <a:r>
              <a:rPr lang="en-US" altLang="zh-TW" sz="6000" spc="-100" dirty="0" smtClean="0">
                <a:ln w="3175"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courses</a:t>
            </a:r>
            <a:endParaRPr lang="zh-TW" altLang="en-US" sz="6000" spc="-100" dirty="0">
              <a:ln w="3175">
                <a:noFill/>
              </a:ln>
              <a:solidFill>
                <a:schemeClr val="tx2">
                  <a:lumMod val="75000"/>
                </a:schemeClr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</p:txBody>
      </p:sp>
      <p:sp>
        <p:nvSpPr>
          <p:cNvPr id="43" name="文字方塊 42"/>
          <p:cNvSpPr txBox="1"/>
          <p:nvPr/>
        </p:nvSpPr>
        <p:spPr>
          <a:xfrm>
            <a:off x="23330818" y="3881181"/>
            <a:ext cx="79568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6000" spc="-100" dirty="0" smtClean="0">
                <a:ln w="3175"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College Teachers</a:t>
            </a:r>
            <a:endParaRPr lang="zh-TW" altLang="en-US" sz="6000" spc="-100" dirty="0">
              <a:ln w="3175">
                <a:noFill/>
              </a:ln>
              <a:solidFill>
                <a:schemeClr val="accent4">
                  <a:lumMod val="50000"/>
                </a:schemeClr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</p:txBody>
      </p:sp>
      <p:sp>
        <p:nvSpPr>
          <p:cNvPr id="44" name="文字方塊 43"/>
          <p:cNvSpPr txBox="1"/>
          <p:nvPr/>
        </p:nvSpPr>
        <p:spPr>
          <a:xfrm>
            <a:off x="1368376" y="10369452"/>
            <a:ext cx="396044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6000" spc="-100" dirty="0" smtClean="0">
                <a:ln w="3175"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Core</a:t>
            </a:r>
          </a:p>
          <a:p>
            <a:pPr algn="ctr"/>
            <a:r>
              <a:rPr lang="en-US" altLang="zh-TW" sz="6000" spc="-100" dirty="0" smtClean="0">
                <a:ln w="3175"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courses</a:t>
            </a:r>
            <a:endParaRPr lang="zh-TW" altLang="en-US" sz="6000" spc="-100" dirty="0">
              <a:ln w="3175">
                <a:noFill/>
              </a:ln>
              <a:solidFill>
                <a:schemeClr val="tx2">
                  <a:lumMod val="75000"/>
                </a:schemeClr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</p:txBody>
      </p:sp>
      <p:sp>
        <p:nvSpPr>
          <p:cNvPr id="45" name="文字方塊 44"/>
          <p:cNvSpPr txBox="1"/>
          <p:nvPr/>
        </p:nvSpPr>
        <p:spPr>
          <a:xfrm>
            <a:off x="1368376" y="17418685"/>
            <a:ext cx="39604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6000" spc="-100" dirty="0" smtClean="0">
                <a:ln w="3175"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Graduate</a:t>
            </a:r>
            <a:endParaRPr lang="zh-TW" altLang="en-US" sz="6000" spc="-100" dirty="0">
              <a:ln w="3175">
                <a:noFill/>
              </a:ln>
              <a:solidFill>
                <a:schemeClr val="tx2">
                  <a:lumMod val="75000"/>
                </a:schemeClr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</p:txBody>
      </p:sp>
      <p:sp>
        <p:nvSpPr>
          <p:cNvPr id="46" name="文字方塊 45"/>
          <p:cNvSpPr txBox="1"/>
          <p:nvPr/>
        </p:nvSpPr>
        <p:spPr>
          <a:xfrm>
            <a:off x="5544841" y="3456684"/>
            <a:ext cx="47525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6000" spc="-100" dirty="0" smtClean="0">
                <a:ln w="3175"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Higher</a:t>
            </a:r>
          </a:p>
          <a:p>
            <a:pPr algn="ctr"/>
            <a:r>
              <a:rPr lang="en-US" altLang="zh-TW" sz="6000" spc="-100" dirty="0" smtClean="0">
                <a:ln w="3175"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Education</a:t>
            </a:r>
            <a:endParaRPr lang="zh-TW" altLang="en-US" sz="6000" spc="-100" dirty="0">
              <a:ln w="3175">
                <a:noFill/>
              </a:ln>
              <a:solidFill>
                <a:schemeClr val="tx2">
                  <a:lumMod val="75000"/>
                </a:schemeClr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</p:txBody>
      </p:sp>
      <p:sp>
        <p:nvSpPr>
          <p:cNvPr id="47" name="文字方塊 46"/>
          <p:cNvSpPr txBox="1"/>
          <p:nvPr/>
        </p:nvSpPr>
        <p:spPr>
          <a:xfrm>
            <a:off x="10801425" y="3456684"/>
            <a:ext cx="85329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6000" spc="-100" dirty="0" smtClean="0">
                <a:ln w="3175"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Graduates of inside</a:t>
            </a:r>
          </a:p>
          <a:p>
            <a:pPr algn="ctr"/>
            <a:r>
              <a:rPr lang="en-US" altLang="zh-TW" sz="6000" spc="-100" dirty="0" smtClean="0">
                <a:ln w="3175"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and outside country</a:t>
            </a:r>
            <a:endParaRPr lang="zh-TW" altLang="en-US" sz="6000" spc="-100" dirty="0">
              <a:ln w="3175">
                <a:noFill/>
              </a:ln>
              <a:solidFill>
                <a:schemeClr val="tx2">
                  <a:lumMod val="75000"/>
                </a:schemeClr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</p:txBody>
      </p:sp>
      <p:sp>
        <p:nvSpPr>
          <p:cNvPr id="48" name="文字方塊 47"/>
          <p:cNvSpPr txBox="1"/>
          <p:nvPr/>
        </p:nvSpPr>
        <p:spPr>
          <a:xfrm>
            <a:off x="10801425" y="10729492"/>
            <a:ext cx="85329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60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Research  institutes</a:t>
            </a:r>
            <a:endParaRPr lang="zh-TW" altLang="en-US" sz="6000" spc="-100" dirty="0">
              <a:ln w="3175">
                <a:noFill/>
              </a:ln>
              <a:solidFill>
                <a:srgbClr val="003300"/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</p:txBody>
      </p:sp>
      <p:sp>
        <p:nvSpPr>
          <p:cNvPr id="49" name="文字方塊 48"/>
          <p:cNvSpPr txBox="1"/>
          <p:nvPr/>
        </p:nvSpPr>
        <p:spPr>
          <a:xfrm>
            <a:off x="10837429" y="14401900"/>
            <a:ext cx="84969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60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Work for the government</a:t>
            </a:r>
            <a:endParaRPr lang="zh-TW" altLang="en-US" sz="6000" spc="-100" dirty="0">
              <a:ln w="3175">
                <a:noFill/>
              </a:ln>
              <a:solidFill>
                <a:srgbClr val="003300"/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</p:txBody>
      </p:sp>
      <p:sp>
        <p:nvSpPr>
          <p:cNvPr id="50" name="文字方塊 49"/>
          <p:cNvSpPr txBox="1"/>
          <p:nvPr/>
        </p:nvSpPr>
        <p:spPr>
          <a:xfrm>
            <a:off x="23690856" y="9433348"/>
            <a:ext cx="7128793" cy="3580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60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Academia </a:t>
            </a:r>
            <a:r>
              <a:rPr lang="en-US" altLang="zh-TW" sz="6000" spc="-100" dirty="0" err="1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Sinica</a:t>
            </a:r>
            <a:endParaRPr lang="en-US" altLang="zh-TW" sz="6000" spc="-100" dirty="0" smtClean="0">
              <a:ln w="3175">
                <a:noFill/>
              </a:ln>
              <a:solidFill>
                <a:srgbClr val="003300"/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  <a:p>
            <a:pPr>
              <a:lnSpc>
                <a:spcPts val="5000"/>
              </a:lnSpc>
            </a:pPr>
            <a:r>
              <a:rPr lang="en-US" altLang="zh-TW" sz="44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Chung-Shang  </a:t>
            </a:r>
            <a:r>
              <a:rPr lang="en-US" altLang="zh-TW" sz="4400" spc="-100" dirty="0" err="1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institude</a:t>
            </a:r>
            <a:r>
              <a:rPr lang="en-US" altLang="zh-TW" sz="44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  of</a:t>
            </a:r>
          </a:p>
          <a:p>
            <a:pPr>
              <a:lnSpc>
                <a:spcPts val="5000"/>
              </a:lnSpc>
            </a:pPr>
            <a:r>
              <a:rPr lang="en-US" altLang="zh-TW" sz="44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Science  and  Technology</a:t>
            </a:r>
          </a:p>
          <a:p>
            <a:pPr>
              <a:lnSpc>
                <a:spcPts val="5000"/>
              </a:lnSpc>
            </a:pPr>
            <a:r>
              <a:rPr lang="en-US" altLang="zh-TW" sz="44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Industrial  Technology</a:t>
            </a:r>
          </a:p>
          <a:p>
            <a:pPr>
              <a:lnSpc>
                <a:spcPts val="5000"/>
              </a:lnSpc>
            </a:pPr>
            <a:r>
              <a:rPr lang="en-US" altLang="zh-TW" sz="44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Research  </a:t>
            </a:r>
            <a:r>
              <a:rPr lang="en-US" altLang="zh-TW" sz="4400" spc="-100" dirty="0" err="1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institude</a:t>
            </a:r>
            <a:endParaRPr lang="zh-TW" altLang="en-US" sz="4400" spc="-100" dirty="0">
              <a:ln w="3175">
                <a:noFill/>
              </a:ln>
              <a:solidFill>
                <a:srgbClr val="003300"/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</p:txBody>
      </p:sp>
      <p:sp>
        <p:nvSpPr>
          <p:cNvPr id="51" name="文字方塊 50"/>
          <p:cNvSpPr txBox="1"/>
          <p:nvPr/>
        </p:nvSpPr>
        <p:spPr>
          <a:xfrm>
            <a:off x="23568252" y="13897844"/>
            <a:ext cx="73740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Senior  civil  servant  examination</a:t>
            </a:r>
          </a:p>
          <a:p>
            <a:endParaRPr lang="en-US" altLang="zh-TW" sz="2000" spc="-100" dirty="0" smtClean="0">
              <a:ln w="3175">
                <a:noFill/>
              </a:ln>
              <a:solidFill>
                <a:srgbClr val="003300"/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  <a:p>
            <a:r>
              <a:rPr lang="en-US" altLang="zh-TW" sz="36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Telecommunications  exam</a:t>
            </a:r>
          </a:p>
          <a:p>
            <a:endParaRPr lang="en-US" altLang="zh-TW" sz="2000" spc="-100" dirty="0" smtClean="0">
              <a:ln w="3175">
                <a:noFill/>
              </a:ln>
              <a:solidFill>
                <a:srgbClr val="003300"/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  <a:p>
            <a:r>
              <a:rPr lang="en-US" altLang="zh-TW" sz="36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Ministry  of  Economic  Affairs</a:t>
            </a:r>
            <a:r>
              <a:rPr lang="zh-TW" altLang="en-US" sz="36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  </a:t>
            </a:r>
            <a:r>
              <a:rPr lang="en-US" altLang="zh-TW" sz="36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for   Various  Public  </a:t>
            </a:r>
            <a:r>
              <a:rPr lang="en-US" altLang="zh-TW" sz="3600" spc="-100" dirty="0" err="1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Officails</a:t>
            </a:r>
            <a:endParaRPr lang="en-US" altLang="zh-TW" sz="3600" spc="-100" dirty="0" smtClean="0">
              <a:ln w="3175">
                <a:noFill/>
              </a:ln>
              <a:solidFill>
                <a:srgbClr val="003300"/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</p:txBody>
      </p:sp>
      <p:sp>
        <p:nvSpPr>
          <p:cNvPr id="52" name="文字方塊 51"/>
          <p:cNvSpPr txBox="1"/>
          <p:nvPr/>
        </p:nvSpPr>
        <p:spPr>
          <a:xfrm>
            <a:off x="10801425" y="23686864"/>
            <a:ext cx="95050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72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Semiconductor</a:t>
            </a:r>
          </a:p>
          <a:p>
            <a:pPr algn="ctr"/>
            <a:r>
              <a:rPr lang="en-US" altLang="zh-TW" sz="72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Industry</a:t>
            </a:r>
          </a:p>
        </p:txBody>
      </p:sp>
      <p:sp>
        <p:nvSpPr>
          <p:cNvPr id="53" name="文字方塊 52"/>
          <p:cNvSpPr txBox="1"/>
          <p:nvPr/>
        </p:nvSpPr>
        <p:spPr>
          <a:xfrm>
            <a:off x="21746641" y="23675313"/>
            <a:ext cx="95050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7200" spc="-100" dirty="0" err="1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Opto</a:t>
            </a:r>
            <a:r>
              <a:rPr lang="en-US" altLang="zh-TW" sz="72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-electronics</a:t>
            </a:r>
          </a:p>
          <a:p>
            <a:pPr algn="ctr"/>
            <a:r>
              <a:rPr lang="en-US" altLang="zh-TW" sz="72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Industry</a:t>
            </a:r>
          </a:p>
        </p:txBody>
      </p:sp>
      <p:sp>
        <p:nvSpPr>
          <p:cNvPr id="54" name="文字方塊 53"/>
          <p:cNvSpPr txBox="1"/>
          <p:nvPr/>
        </p:nvSpPr>
        <p:spPr>
          <a:xfrm>
            <a:off x="10801425" y="18808904"/>
            <a:ext cx="204502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96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Technology Industry</a:t>
            </a:r>
            <a:endParaRPr lang="zh-TW" altLang="en-US" sz="9600" spc="-100" dirty="0">
              <a:ln w="3175">
                <a:noFill/>
              </a:ln>
              <a:solidFill>
                <a:srgbClr val="003300"/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</p:txBody>
      </p:sp>
      <p:sp>
        <p:nvSpPr>
          <p:cNvPr id="55" name="文字方塊 54"/>
          <p:cNvSpPr txBox="1"/>
          <p:nvPr/>
        </p:nvSpPr>
        <p:spPr>
          <a:xfrm>
            <a:off x="6552953" y="13825836"/>
            <a:ext cx="26642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6000" spc="-100" dirty="0" smtClean="0">
                <a:ln w="3175">
                  <a:noFill/>
                </a:ln>
                <a:solidFill>
                  <a:srgbClr val="0066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Get</a:t>
            </a:r>
          </a:p>
          <a:p>
            <a:pPr algn="ctr"/>
            <a:r>
              <a:rPr lang="en-US" altLang="zh-TW" sz="6000" spc="-100" dirty="0" smtClean="0">
                <a:ln w="3175">
                  <a:noFill/>
                </a:ln>
                <a:solidFill>
                  <a:srgbClr val="0066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a</a:t>
            </a:r>
          </a:p>
          <a:p>
            <a:pPr algn="ctr"/>
            <a:r>
              <a:rPr lang="en-US" altLang="zh-TW" sz="6000" spc="-100" dirty="0" smtClean="0">
                <a:ln w="3175">
                  <a:noFill/>
                </a:ln>
                <a:solidFill>
                  <a:srgbClr val="0066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job</a:t>
            </a:r>
            <a:endParaRPr lang="zh-TW" altLang="en-US" sz="6000" spc="-100" dirty="0">
              <a:ln w="3175">
                <a:noFill/>
              </a:ln>
              <a:solidFill>
                <a:srgbClr val="006600"/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</p:txBody>
      </p:sp>
      <p:sp>
        <p:nvSpPr>
          <p:cNvPr id="56" name="文字方塊 55"/>
          <p:cNvSpPr txBox="1"/>
          <p:nvPr/>
        </p:nvSpPr>
        <p:spPr>
          <a:xfrm>
            <a:off x="1368377" y="29675141"/>
            <a:ext cx="439248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88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Wafer</a:t>
            </a:r>
          </a:p>
          <a:p>
            <a:pPr algn="ctr"/>
            <a:r>
              <a:rPr lang="en-US" altLang="zh-TW" sz="88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OEM</a:t>
            </a:r>
            <a:endParaRPr lang="zh-TW" altLang="en-US" sz="8800" spc="-100" dirty="0">
              <a:ln w="3175">
                <a:noFill/>
              </a:ln>
              <a:solidFill>
                <a:srgbClr val="003300"/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</p:txBody>
      </p:sp>
      <p:sp>
        <p:nvSpPr>
          <p:cNvPr id="57" name="文字方塊 56"/>
          <p:cNvSpPr txBox="1"/>
          <p:nvPr/>
        </p:nvSpPr>
        <p:spPr>
          <a:xfrm>
            <a:off x="6264921" y="30171652"/>
            <a:ext cx="43924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96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DRAM</a:t>
            </a:r>
            <a:endParaRPr lang="zh-TW" altLang="en-US" sz="9600" spc="-100" dirty="0">
              <a:ln w="3175">
                <a:noFill/>
              </a:ln>
              <a:solidFill>
                <a:srgbClr val="003300"/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</p:txBody>
      </p:sp>
      <p:sp>
        <p:nvSpPr>
          <p:cNvPr id="58" name="文字方塊 57"/>
          <p:cNvSpPr txBox="1"/>
          <p:nvPr/>
        </p:nvSpPr>
        <p:spPr>
          <a:xfrm>
            <a:off x="11089457" y="30171652"/>
            <a:ext cx="43924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96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SRAM</a:t>
            </a:r>
            <a:endParaRPr lang="zh-TW" altLang="en-US" sz="9600" spc="-100" dirty="0">
              <a:ln w="3175">
                <a:noFill/>
              </a:ln>
              <a:solidFill>
                <a:srgbClr val="003300"/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</p:txBody>
      </p:sp>
      <p:sp>
        <p:nvSpPr>
          <p:cNvPr id="59" name="文字方塊 58"/>
          <p:cNvSpPr txBox="1"/>
          <p:nvPr/>
        </p:nvSpPr>
        <p:spPr>
          <a:xfrm>
            <a:off x="17138129" y="30171652"/>
            <a:ext cx="43924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88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Display</a:t>
            </a:r>
            <a:endParaRPr lang="zh-TW" altLang="en-US" sz="8800" spc="-100" dirty="0">
              <a:ln w="3175">
                <a:noFill/>
              </a:ln>
              <a:solidFill>
                <a:srgbClr val="003300"/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</p:txBody>
      </p:sp>
      <p:sp>
        <p:nvSpPr>
          <p:cNvPr id="60" name="文字方塊 59"/>
          <p:cNvSpPr txBox="1"/>
          <p:nvPr/>
        </p:nvSpPr>
        <p:spPr>
          <a:xfrm>
            <a:off x="22034673" y="29523580"/>
            <a:ext cx="439248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88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Solar</a:t>
            </a:r>
          </a:p>
          <a:p>
            <a:pPr algn="ctr"/>
            <a:r>
              <a:rPr lang="en-US" altLang="zh-TW" sz="88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Energy</a:t>
            </a:r>
            <a:endParaRPr lang="zh-TW" altLang="en-US" sz="8800" spc="-100" dirty="0">
              <a:ln w="3175">
                <a:noFill/>
              </a:ln>
              <a:solidFill>
                <a:srgbClr val="003300"/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</p:txBody>
      </p:sp>
      <p:sp>
        <p:nvSpPr>
          <p:cNvPr id="61" name="文字方塊 60"/>
          <p:cNvSpPr txBox="1"/>
          <p:nvPr/>
        </p:nvSpPr>
        <p:spPr>
          <a:xfrm>
            <a:off x="26931217" y="30243660"/>
            <a:ext cx="43204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96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LED</a:t>
            </a:r>
            <a:endParaRPr lang="zh-TW" altLang="en-US" sz="9600" spc="-100" dirty="0">
              <a:ln w="3175">
                <a:noFill/>
              </a:ln>
              <a:solidFill>
                <a:srgbClr val="003300"/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</p:txBody>
      </p:sp>
      <p:sp>
        <p:nvSpPr>
          <p:cNvPr id="62" name="文字方塊 61"/>
          <p:cNvSpPr txBox="1"/>
          <p:nvPr/>
        </p:nvSpPr>
        <p:spPr>
          <a:xfrm>
            <a:off x="1368375" y="35365227"/>
            <a:ext cx="439248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72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TSMC</a:t>
            </a:r>
          </a:p>
          <a:p>
            <a:pPr algn="ctr"/>
            <a:r>
              <a:rPr lang="en-US" altLang="zh-TW" sz="72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UMC</a:t>
            </a:r>
            <a:endParaRPr lang="zh-TW" altLang="en-US" sz="7200" spc="-100" dirty="0">
              <a:ln w="3175">
                <a:noFill/>
              </a:ln>
              <a:solidFill>
                <a:srgbClr val="003300"/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</p:txBody>
      </p:sp>
      <p:sp>
        <p:nvSpPr>
          <p:cNvPr id="63" name="文字方塊 62"/>
          <p:cNvSpPr txBox="1"/>
          <p:nvPr/>
        </p:nvSpPr>
        <p:spPr>
          <a:xfrm>
            <a:off x="6264921" y="33610900"/>
            <a:ext cx="4392489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72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PSC</a:t>
            </a:r>
          </a:p>
          <a:p>
            <a:pPr algn="ctr"/>
            <a:r>
              <a:rPr lang="en-US" altLang="zh-TW" sz="6000" spc="-100" dirty="0" err="1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ProMos</a:t>
            </a:r>
            <a:endParaRPr lang="en-US" altLang="zh-TW" sz="6000" spc="-100" dirty="0" smtClean="0">
              <a:ln w="3175">
                <a:noFill/>
              </a:ln>
              <a:solidFill>
                <a:srgbClr val="003300"/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  <a:p>
            <a:pPr algn="ctr"/>
            <a:r>
              <a:rPr lang="en-US" altLang="zh-TW" sz="60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Technology</a:t>
            </a:r>
          </a:p>
          <a:p>
            <a:pPr algn="ctr"/>
            <a:r>
              <a:rPr lang="en-US" altLang="zh-TW" sz="7200" spc="-100" dirty="0" err="1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Winbond</a:t>
            </a:r>
            <a:endParaRPr lang="en-US" altLang="zh-TW" sz="7200" spc="-100" dirty="0" smtClean="0">
              <a:ln w="3175">
                <a:noFill/>
              </a:ln>
              <a:solidFill>
                <a:srgbClr val="003300"/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  <a:p>
            <a:pPr algn="ctr"/>
            <a:r>
              <a:rPr lang="en-US" altLang="zh-TW" sz="72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NYPI</a:t>
            </a:r>
          </a:p>
          <a:p>
            <a:pPr algn="ctr"/>
            <a:r>
              <a:rPr lang="en-US" altLang="zh-TW" sz="7200" spc="-100" dirty="0" err="1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Inotera</a:t>
            </a:r>
            <a:endParaRPr lang="zh-TW" altLang="en-US" sz="7200" spc="-100" dirty="0">
              <a:ln w="3175">
                <a:noFill/>
              </a:ln>
              <a:solidFill>
                <a:srgbClr val="003300"/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</p:txBody>
      </p:sp>
      <p:sp>
        <p:nvSpPr>
          <p:cNvPr id="64" name="文字方塊 63"/>
          <p:cNvSpPr txBox="1"/>
          <p:nvPr/>
        </p:nvSpPr>
        <p:spPr>
          <a:xfrm>
            <a:off x="11089457" y="35919224"/>
            <a:ext cx="43924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72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MXIC</a:t>
            </a:r>
            <a:endParaRPr lang="zh-TW" altLang="en-US" sz="7200" spc="-100" dirty="0">
              <a:ln w="3175">
                <a:noFill/>
              </a:ln>
              <a:solidFill>
                <a:srgbClr val="003300"/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</p:txBody>
      </p:sp>
      <p:sp>
        <p:nvSpPr>
          <p:cNvPr id="65" name="文字方塊 64"/>
          <p:cNvSpPr txBox="1"/>
          <p:nvPr/>
        </p:nvSpPr>
        <p:spPr>
          <a:xfrm>
            <a:off x="17138129" y="34164898"/>
            <a:ext cx="439248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72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AUO</a:t>
            </a:r>
          </a:p>
          <a:p>
            <a:pPr algn="ctr"/>
            <a:r>
              <a:rPr lang="en-US" altLang="zh-TW" sz="72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CMV</a:t>
            </a:r>
          </a:p>
          <a:p>
            <a:pPr algn="ctr"/>
            <a:r>
              <a:rPr lang="en-US" altLang="zh-TW" sz="72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CPTT</a:t>
            </a:r>
          </a:p>
          <a:p>
            <a:pPr algn="ctr"/>
            <a:r>
              <a:rPr lang="en-US" altLang="zh-TW" sz="6000" spc="-100" dirty="0" err="1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Innolux</a:t>
            </a:r>
            <a:endParaRPr lang="en-US" altLang="zh-TW" sz="6000" spc="-100" dirty="0" smtClean="0">
              <a:ln w="3175">
                <a:noFill/>
              </a:ln>
              <a:solidFill>
                <a:srgbClr val="003300"/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  <a:p>
            <a:pPr algn="ctr"/>
            <a:r>
              <a:rPr lang="en-US" altLang="zh-TW" sz="60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Display</a:t>
            </a:r>
            <a:endParaRPr lang="zh-TW" altLang="en-US" sz="6000" spc="-100" dirty="0">
              <a:ln w="3175">
                <a:noFill/>
              </a:ln>
              <a:solidFill>
                <a:srgbClr val="003300"/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</p:txBody>
      </p:sp>
      <p:sp>
        <p:nvSpPr>
          <p:cNvPr id="66" name="文字方塊 65"/>
          <p:cNvSpPr txBox="1"/>
          <p:nvPr/>
        </p:nvSpPr>
        <p:spPr>
          <a:xfrm>
            <a:off x="22053598" y="34270956"/>
            <a:ext cx="4392489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72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MOTECH</a:t>
            </a:r>
          </a:p>
          <a:p>
            <a:pPr algn="ctr"/>
            <a:r>
              <a:rPr lang="en-US" altLang="zh-TW" sz="66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E-TON</a:t>
            </a:r>
          </a:p>
          <a:p>
            <a:pPr algn="ctr"/>
            <a:r>
              <a:rPr lang="en-US" altLang="zh-TW" sz="66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Solar</a:t>
            </a:r>
          </a:p>
          <a:p>
            <a:pPr algn="ctr"/>
            <a:r>
              <a:rPr lang="en-US" altLang="zh-TW" sz="66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NEO</a:t>
            </a:r>
          </a:p>
          <a:p>
            <a:pPr algn="ctr"/>
            <a:r>
              <a:rPr lang="en-US" altLang="zh-TW" sz="48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Solar Power</a:t>
            </a:r>
            <a:endParaRPr lang="zh-TW" altLang="en-US" sz="4000" spc="-100" dirty="0">
              <a:ln w="3175">
                <a:noFill/>
              </a:ln>
              <a:solidFill>
                <a:srgbClr val="003300"/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</p:txBody>
      </p:sp>
      <p:sp>
        <p:nvSpPr>
          <p:cNvPr id="67" name="文字方塊 66"/>
          <p:cNvSpPr txBox="1"/>
          <p:nvPr/>
        </p:nvSpPr>
        <p:spPr>
          <a:xfrm>
            <a:off x="26895213" y="33701569"/>
            <a:ext cx="435648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72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EPISTAR</a:t>
            </a:r>
          </a:p>
          <a:p>
            <a:pPr algn="ctr"/>
            <a:r>
              <a:rPr lang="en-US" altLang="zh-TW" sz="4400" spc="-100" dirty="0" err="1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Everlight</a:t>
            </a:r>
            <a:endParaRPr lang="en-US" altLang="zh-TW" sz="4400" spc="-100" dirty="0" smtClean="0">
              <a:ln w="3175">
                <a:noFill/>
              </a:ln>
              <a:solidFill>
                <a:srgbClr val="003300"/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  <a:p>
            <a:pPr algn="ctr"/>
            <a:r>
              <a:rPr lang="en-US" altLang="zh-TW" sz="44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Electronics</a:t>
            </a:r>
          </a:p>
          <a:p>
            <a:pPr algn="ctr"/>
            <a:r>
              <a:rPr lang="en-US" altLang="zh-TW" sz="7200" spc="-100" dirty="0" err="1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Tekcore</a:t>
            </a:r>
            <a:endParaRPr lang="en-US" altLang="zh-TW" sz="7200" spc="-100" dirty="0" smtClean="0">
              <a:ln w="3175">
                <a:noFill/>
              </a:ln>
              <a:solidFill>
                <a:srgbClr val="003300"/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  <a:p>
            <a:pPr algn="ctr"/>
            <a:r>
              <a:rPr lang="en-US" altLang="zh-TW" sz="7200" spc="-100" dirty="0" err="1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Epitexy</a:t>
            </a:r>
            <a:endParaRPr lang="en-US" altLang="zh-TW" sz="7200" spc="-100" dirty="0" smtClean="0">
              <a:ln w="3175">
                <a:noFill/>
              </a:ln>
              <a:solidFill>
                <a:srgbClr val="003300"/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  <a:p>
            <a:pPr algn="ctr"/>
            <a:r>
              <a:rPr lang="en-US" altLang="zh-TW" sz="4000" spc="-100" dirty="0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Visual Photonics</a:t>
            </a:r>
          </a:p>
          <a:p>
            <a:pPr algn="ctr"/>
            <a:r>
              <a:rPr lang="en-US" altLang="zh-TW" sz="4000" spc="-100" dirty="0" err="1" smtClean="0">
                <a:ln w="3175">
                  <a:noFill/>
                </a:ln>
                <a:solidFill>
                  <a:srgbClr val="003300"/>
                </a:solidFill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 Rounded MT Bold" pitchFamily="34" charset="0"/>
                <a:ea typeface="微軟正黑體" pitchFamily="34" charset="-120"/>
                <a:cs typeface="Courier New" pitchFamily="49" charset="0"/>
              </a:rPr>
              <a:t>Epitaxy</a:t>
            </a:r>
            <a:endParaRPr lang="zh-TW" altLang="en-US" sz="1800" spc="-100" dirty="0">
              <a:ln w="3175">
                <a:noFill/>
              </a:ln>
              <a:solidFill>
                <a:srgbClr val="003300"/>
              </a:solidFill>
              <a:effectLst>
                <a:glow rad="139700">
                  <a:schemeClr val="bg1">
                    <a:alpha val="40000"/>
                  </a:schemeClr>
                </a:glow>
              </a:effectLst>
              <a:latin typeface="Arial Rounded MT Bold" pitchFamily="34" charset="0"/>
              <a:ea typeface="微軟正黑體" pitchFamily="34" charset="-120"/>
              <a:cs typeface="Courier New" pitchFamily="49" charset="0"/>
            </a:endParaRPr>
          </a:p>
        </p:txBody>
      </p:sp>
      <p:cxnSp>
        <p:nvCxnSpPr>
          <p:cNvPr id="72" name="直線單箭頭接點 71"/>
          <p:cNvCxnSpPr/>
          <p:nvPr/>
        </p:nvCxnSpPr>
        <p:spPr>
          <a:xfrm>
            <a:off x="5472833" y="4176764"/>
            <a:ext cx="1008112" cy="0"/>
          </a:xfrm>
          <a:prstGeom prst="straightConnector1">
            <a:avLst/>
          </a:prstGeom>
          <a:ln w="190500" cap="sq" cmpd="sng">
            <a:solidFill>
              <a:schemeClr val="tx1"/>
            </a:solidFill>
            <a:round/>
            <a:headEnd type="none" w="sm" len="sm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9" name="直線單箭頭接點 78"/>
          <p:cNvCxnSpPr/>
          <p:nvPr/>
        </p:nvCxnSpPr>
        <p:spPr>
          <a:xfrm>
            <a:off x="5472833" y="15482020"/>
            <a:ext cx="1008112" cy="0"/>
          </a:xfrm>
          <a:prstGeom prst="straightConnector1">
            <a:avLst/>
          </a:prstGeom>
          <a:ln w="190500" cap="sq" cmpd="sng">
            <a:solidFill>
              <a:schemeClr val="tx1"/>
            </a:solidFill>
            <a:round/>
            <a:headEnd type="none" w="sm" len="sm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0" name="直線單箭頭接點 79"/>
          <p:cNvCxnSpPr/>
          <p:nvPr/>
        </p:nvCxnSpPr>
        <p:spPr>
          <a:xfrm flipV="1">
            <a:off x="9433273" y="15464018"/>
            <a:ext cx="1224137" cy="18002"/>
          </a:xfrm>
          <a:prstGeom prst="straightConnector1">
            <a:avLst/>
          </a:prstGeom>
          <a:ln w="190500" cap="sq" cmpd="sng">
            <a:solidFill>
              <a:schemeClr val="tx1"/>
            </a:solidFill>
            <a:round/>
            <a:headEnd type="none" w="sm" len="sm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2" name="直線單箭頭接點 81"/>
          <p:cNvCxnSpPr/>
          <p:nvPr/>
        </p:nvCxnSpPr>
        <p:spPr>
          <a:xfrm flipV="1">
            <a:off x="9443642" y="11377564"/>
            <a:ext cx="1224137" cy="18002"/>
          </a:xfrm>
          <a:prstGeom prst="straightConnector1">
            <a:avLst/>
          </a:prstGeom>
          <a:ln w="190500" cap="sq" cmpd="sng">
            <a:solidFill>
              <a:schemeClr val="tx1"/>
            </a:solidFill>
            <a:round/>
            <a:headEnd type="none" w="sm" len="sm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3" name="直線單箭頭接點 82"/>
          <p:cNvCxnSpPr/>
          <p:nvPr/>
        </p:nvCxnSpPr>
        <p:spPr>
          <a:xfrm flipV="1">
            <a:off x="9443642" y="19640482"/>
            <a:ext cx="1224137" cy="18002"/>
          </a:xfrm>
          <a:prstGeom prst="straightConnector1">
            <a:avLst/>
          </a:prstGeom>
          <a:ln w="190500" cap="sq" cmpd="sng">
            <a:solidFill>
              <a:schemeClr val="tx1"/>
            </a:solidFill>
            <a:round/>
            <a:headEnd type="none" w="sm" len="sm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4" name="直線單箭頭接點 83"/>
          <p:cNvCxnSpPr/>
          <p:nvPr/>
        </p:nvCxnSpPr>
        <p:spPr>
          <a:xfrm flipV="1">
            <a:off x="9505280" y="4176764"/>
            <a:ext cx="1224137" cy="18002"/>
          </a:xfrm>
          <a:prstGeom prst="straightConnector1">
            <a:avLst/>
          </a:prstGeom>
          <a:ln w="190500" cap="sq" cmpd="sng">
            <a:solidFill>
              <a:schemeClr val="tx1"/>
            </a:solidFill>
            <a:round/>
            <a:headEnd type="none" w="sm" len="sm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5" name="直線單箭頭接點 84"/>
          <p:cNvCxnSpPr/>
          <p:nvPr/>
        </p:nvCxnSpPr>
        <p:spPr>
          <a:xfrm flipV="1">
            <a:off x="19736593" y="3366674"/>
            <a:ext cx="3162176" cy="18002"/>
          </a:xfrm>
          <a:prstGeom prst="straightConnector1">
            <a:avLst/>
          </a:prstGeom>
          <a:ln w="190500" cap="sq" cmpd="sng">
            <a:solidFill>
              <a:schemeClr val="tx1"/>
            </a:solidFill>
            <a:round/>
            <a:headEnd type="none" w="sm" len="sm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8" name="直線單箭頭接點 87"/>
          <p:cNvCxnSpPr/>
          <p:nvPr/>
        </p:nvCxnSpPr>
        <p:spPr>
          <a:xfrm flipV="1">
            <a:off x="19802425" y="11395566"/>
            <a:ext cx="3162176" cy="18002"/>
          </a:xfrm>
          <a:prstGeom prst="straightConnector1">
            <a:avLst/>
          </a:prstGeom>
          <a:ln w="190500" cap="sq" cmpd="sng">
            <a:solidFill>
              <a:schemeClr val="tx1"/>
            </a:solidFill>
            <a:round/>
            <a:headEnd type="none" w="sm" len="sm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9" name="直線單箭頭接點 88"/>
          <p:cNvCxnSpPr/>
          <p:nvPr/>
        </p:nvCxnSpPr>
        <p:spPr>
          <a:xfrm flipV="1">
            <a:off x="19802238" y="15482020"/>
            <a:ext cx="3162176" cy="18002"/>
          </a:xfrm>
          <a:prstGeom prst="straightConnector1">
            <a:avLst/>
          </a:prstGeom>
          <a:ln w="190500" cap="sq" cmpd="sng">
            <a:solidFill>
              <a:schemeClr val="tx1"/>
            </a:solidFill>
            <a:round/>
            <a:headEnd type="none" w="sm" len="sm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0" name="直線單箭頭接點 89"/>
          <p:cNvCxnSpPr/>
          <p:nvPr/>
        </p:nvCxnSpPr>
        <p:spPr>
          <a:xfrm>
            <a:off x="15766554" y="21598369"/>
            <a:ext cx="3423" cy="1307678"/>
          </a:xfrm>
          <a:prstGeom prst="straightConnector1">
            <a:avLst/>
          </a:prstGeom>
          <a:ln w="190500" cap="sq" cmpd="sng">
            <a:solidFill>
              <a:schemeClr val="tx1"/>
            </a:solidFill>
            <a:round/>
            <a:headEnd type="none" w="sm" len="sm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4" name="直線單箭頭接點 93"/>
          <p:cNvCxnSpPr/>
          <p:nvPr/>
        </p:nvCxnSpPr>
        <p:spPr>
          <a:xfrm>
            <a:off x="26715193" y="21602700"/>
            <a:ext cx="3423" cy="1307678"/>
          </a:xfrm>
          <a:prstGeom prst="straightConnector1">
            <a:avLst/>
          </a:prstGeom>
          <a:ln w="190500" cap="sq" cmpd="sng">
            <a:solidFill>
              <a:schemeClr val="tx1"/>
            </a:solidFill>
            <a:round/>
            <a:headEnd type="none" w="sm" len="sm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6" name="肘形接點 95"/>
          <p:cNvCxnSpPr/>
          <p:nvPr/>
        </p:nvCxnSpPr>
        <p:spPr>
          <a:xfrm rot="16200000" flipH="1">
            <a:off x="14026861" y="10024337"/>
            <a:ext cx="12909496" cy="1502383"/>
          </a:xfrm>
          <a:prstGeom prst="bentConnector3">
            <a:avLst>
              <a:gd name="adj1" fmla="val 4"/>
            </a:avLst>
          </a:prstGeom>
          <a:ln w="190500" cap="rnd">
            <a:solidFill>
              <a:schemeClr val="tx1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1" name="群組 130"/>
          <p:cNvGrpSpPr/>
          <p:nvPr/>
        </p:nvGrpSpPr>
        <p:grpSpPr>
          <a:xfrm>
            <a:off x="3496036" y="26787276"/>
            <a:ext cx="12273941" cy="2232248"/>
            <a:chOff x="3496036" y="26787276"/>
            <a:chExt cx="12273941" cy="2232248"/>
          </a:xfrm>
        </p:grpSpPr>
        <p:cxnSp>
          <p:nvCxnSpPr>
            <p:cNvPr id="116" name="直線單箭頭接點 115"/>
            <p:cNvCxnSpPr/>
            <p:nvPr/>
          </p:nvCxnSpPr>
          <p:spPr>
            <a:xfrm>
              <a:off x="3564621" y="27711846"/>
              <a:ext cx="0" cy="1307678"/>
            </a:xfrm>
            <a:prstGeom prst="straightConnector1">
              <a:avLst/>
            </a:prstGeom>
            <a:ln w="190500" cap="sq" cmpd="sng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7" name="直線單箭頭接點 116"/>
            <p:cNvCxnSpPr/>
            <p:nvPr/>
          </p:nvCxnSpPr>
          <p:spPr>
            <a:xfrm>
              <a:off x="8425161" y="27711846"/>
              <a:ext cx="3423" cy="1307678"/>
            </a:xfrm>
            <a:prstGeom prst="straightConnector1">
              <a:avLst/>
            </a:prstGeom>
            <a:ln w="190500" cap="sq" cmpd="sng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8" name="直線單箭頭接點 117"/>
            <p:cNvCxnSpPr/>
            <p:nvPr/>
          </p:nvCxnSpPr>
          <p:spPr>
            <a:xfrm>
              <a:off x="13246274" y="27711846"/>
              <a:ext cx="3423" cy="1307678"/>
            </a:xfrm>
            <a:prstGeom prst="straightConnector1">
              <a:avLst/>
            </a:prstGeom>
            <a:ln w="190500" cap="sq" cmpd="sng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4" name="直線接點 123"/>
            <p:cNvCxnSpPr/>
            <p:nvPr/>
          </p:nvCxnSpPr>
          <p:spPr>
            <a:xfrm>
              <a:off x="3496036" y="27651372"/>
              <a:ext cx="12273941" cy="0"/>
            </a:xfrm>
            <a:prstGeom prst="line">
              <a:avLst/>
            </a:prstGeom>
            <a:ln w="190500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線接點 126"/>
            <p:cNvCxnSpPr/>
            <p:nvPr/>
          </p:nvCxnSpPr>
          <p:spPr>
            <a:xfrm flipV="1">
              <a:off x="15769977" y="26787276"/>
              <a:ext cx="0" cy="961772"/>
            </a:xfrm>
            <a:prstGeom prst="line">
              <a:avLst/>
            </a:prstGeom>
            <a:ln w="190500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0" name="群組 139"/>
          <p:cNvGrpSpPr/>
          <p:nvPr/>
        </p:nvGrpSpPr>
        <p:grpSpPr>
          <a:xfrm>
            <a:off x="19334373" y="26787276"/>
            <a:ext cx="9829092" cy="2232248"/>
            <a:chOff x="19334373" y="26787276"/>
            <a:chExt cx="9829092" cy="2232248"/>
          </a:xfrm>
        </p:grpSpPr>
        <p:cxnSp>
          <p:nvCxnSpPr>
            <p:cNvPr id="133" name="直線單箭頭接點 132"/>
            <p:cNvCxnSpPr/>
            <p:nvPr/>
          </p:nvCxnSpPr>
          <p:spPr>
            <a:xfrm>
              <a:off x="19402958" y="27711846"/>
              <a:ext cx="0" cy="1307678"/>
            </a:xfrm>
            <a:prstGeom prst="straightConnector1">
              <a:avLst/>
            </a:prstGeom>
            <a:ln w="190500" cap="sq" cmpd="sng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4" name="直線單箭頭接點 133"/>
            <p:cNvCxnSpPr/>
            <p:nvPr/>
          </p:nvCxnSpPr>
          <p:spPr>
            <a:xfrm>
              <a:off x="24263498" y="27711846"/>
              <a:ext cx="3423" cy="1307678"/>
            </a:xfrm>
            <a:prstGeom prst="straightConnector1">
              <a:avLst/>
            </a:prstGeom>
            <a:ln w="190500" cap="sq" cmpd="sng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5" name="直線單箭頭接點 134"/>
            <p:cNvCxnSpPr/>
            <p:nvPr/>
          </p:nvCxnSpPr>
          <p:spPr>
            <a:xfrm>
              <a:off x="29084611" y="27711846"/>
              <a:ext cx="3423" cy="1307678"/>
            </a:xfrm>
            <a:prstGeom prst="straightConnector1">
              <a:avLst/>
            </a:prstGeom>
            <a:ln w="190500" cap="sq" cmpd="sng">
              <a:solidFill>
                <a:schemeClr val="tx1"/>
              </a:solidFill>
              <a:round/>
              <a:headEnd type="none" w="sm" len="sm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6" name="直線接點 135"/>
            <p:cNvCxnSpPr/>
            <p:nvPr/>
          </p:nvCxnSpPr>
          <p:spPr>
            <a:xfrm>
              <a:off x="19334373" y="27651372"/>
              <a:ext cx="9829092" cy="0"/>
            </a:xfrm>
            <a:prstGeom prst="line">
              <a:avLst/>
            </a:prstGeom>
            <a:ln w="190500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直線接點 136"/>
            <p:cNvCxnSpPr/>
            <p:nvPr/>
          </p:nvCxnSpPr>
          <p:spPr>
            <a:xfrm flipV="1">
              <a:off x="26715193" y="26787276"/>
              <a:ext cx="0" cy="961772"/>
            </a:xfrm>
            <a:prstGeom prst="line">
              <a:avLst/>
            </a:prstGeom>
            <a:ln w="190500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41" name="直線單箭頭接點 140"/>
          <p:cNvCxnSpPr/>
          <p:nvPr/>
        </p:nvCxnSpPr>
        <p:spPr>
          <a:xfrm>
            <a:off x="3276588" y="7849172"/>
            <a:ext cx="0" cy="2304256"/>
          </a:xfrm>
          <a:prstGeom prst="straightConnector1">
            <a:avLst/>
          </a:prstGeom>
          <a:ln w="190500" cap="sq" cmpd="sng">
            <a:solidFill>
              <a:schemeClr val="tx2"/>
            </a:solidFill>
            <a:round/>
            <a:headEnd type="none" w="sm" len="sm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3" name="直線單箭頭接點 142"/>
          <p:cNvCxnSpPr/>
          <p:nvPr/>
        </p:nvCxnSpPr>
        <p:spPr>
          <a:xfrm>
            <a:off x="3312593" y="12673708"/>
            <a:ext cx="0" cy="4464496"/>
          </a:xfrm>
          <a:prstGeom prst="straightConnector1">
            <a:avLst/>
          </a:prstGeom>
          <a:ln w="190500" cap="sq" cmpd="sng">
            <a:solidFill>
              <a:schemeClr val="tx2"/>
            </a:solidFill>
            <a:round/>
            <a:headEnd type="none" w="sm" len="sm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03853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93</Words>
  <Application>Microsoft Office PowerPoint</Application>
  <PresentationFormat>自訂</PresentationFormat>
  <Paragraphs>65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微軟正黑體</vt:lpstr>
      <vt:lpstr>新細明體</vt:lpstr>
      <vt:lpstr>Arial</vt:lpstr>
      <vt:lpstr>Arial Rounded MT Bold</vt:lpstr>
      <vt:lpstr>Calibri</vt:lpstr>
      <vt:lpstr>Courier New</vt:lpstr>
      <vt:lpstr>Office 佈景主題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Chu</cp:lastModifiedBy>
  <cp:revision>17</cp:revision>
  <dcterms:created xsi:type="dcterms:W3CDTF">2016-12-20T06:59:12Z</dcterms:created>
  <dcterms:modified xsi:type="dcterms:W3CDTF">2016-12-22T01:34:15Z</dcterms:modified>
</cp:coreProperties>
</file>