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7353908bb910dce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925" autoAdjust="0"/>
    <p:restoredTop sz="94660"/>
  </p:normalViewPr>
  <p:slideViewPr>
    <p:cSldViewPr>
      <p:cViewPr varScale="1">
        <p:scale>
          <a:sx n="68" d="100"/>
          <a:sy n="68" d="100"/>
        </p:scale>
        <p:origin x="86" y="44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11-23T16:51:21.998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8586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1437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2872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4444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5071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0989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2033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6957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2637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713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9193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3EB29-CA42-405E-AEB9-2A04777E17C0}" type="datetimeFigureOut">
              <a:rPr lang="zh-TW" altLang="en-US" smtClean="0"/>
              <a:t>2022/11/23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09150-5630-4F50-B483-D3D302ED9B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0082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向上箭號 44"/>
          <p:cNvSpPr/>
          <p:nvPr/>
        </p:nvSpPr>
        <p:spPr>
          <a:xfrm>
            <a:off x="2314549" y="4331895"/>
            <a:ext cx="475018" cy="414748"/>
          </a:xfrm>
          <a:prstGeom prst="upArrow">
            <a:avLst>
              <a:gd name="adj1" fmla="val 60239"/>
              <a:gd name="adj2" fmla="val 39666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向上箭號 45"/>
          <p:cNvSpPr/>
          <p:nvPr/>
        </p:nvSpPr>
        <p:spPr>
          <a:xfrm>
            <a:off x="4309294" y="4353589"/>
            <a:ext cx="475018" cy="414748"/>
          </a:xfrm>
          <a:prstGeom prst="upArrow">
            <a:avLst>
              <a:gd name="adj1" fmla="val 60239"/>
              <a:gd name="adj2" fmla="val 40814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向上箭號 46"/>
          <p:cNvSpPr/>
          <p:nvPr/>
        </p:nvSpPr>
        <p:spPr>
          <a:xfrm>
            <a:off x="6008123" y="4335643"/>
            <a:ext cx="475018" cy="414748"/>
          </a:xfrm>
          <a:prstGeom prst="upArrow">
            <a:avLst>
              <a:gd name="adj1" fmla="val 60239"/>
              <a:gd name="adj2" fmla="val 38517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8" name="向上箭號 47"/>
          <p:cNvSpPr/>
          <p:nvPr/>
        </p:nvSpPr>
        <p:spPr>
          <a:xfrm>
            <a:off x="7007708" y="4337657"/>
            <a:ext cx="475018" cy="414748"/>
          </a:xfrm>
          <a:prstGeom prst="upArrow">
            <a:avLst>
              <a:gd name="adj1" fmla="val 60239"/>
              <a:gd name="adj2" fmla="val 36221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9" name="向上箭號 48"/>
          <p:cNvSpPr/>
          <p:nvPr/>
        </p:nvSpPr>
        <p:spPr>
          <a:xfrm>
            <a:off x="8531915" y="4330732"/>
            <a:ext cx="475018" cy="414748"/>
          </a:xfrm>
          <a:prstGeom prst="upArrow">
            <a:avLst>
              <a:gd name="adj1" fmla="val 60239"/>
              <a:gd name="adj2" fmla="val 33924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矩形 43"/>
          <p:cNvSpPr/>
          <p:nvPr/>
        </p:nvSpPr>
        <p:spPr>
          <a:xfrm>
            <a:off x="1649776" y="4790031"/>
            <a:ext cx="7762924" cy="25343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上彎箭號 38"/>
          <p:cNvSpPr/>
          <p:nvPr/>
        </p:nvSpPr>
        <p:spPr>
          <a:xfrm rot="5400000">
            <a:off x="1142905" y="4585678"/>
            <a:ext cx="1150723" cy="2268254"/>
          </a:xfrm>
          <a:prstGeom prst="bentUpArrow">
            <a:avLst>
              <a:gd name="adj1" fmla="val 41201"/>
              <a:gd name="adj2" fmla="val 40044"/>
              <a:gd name="adj3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向下箭號 4"/>
          <p:cNvSpPr/>
          <p:nvPr/>
        </p:nvSpPr>
        <p:spPr>
          <a:xfrm>
            <a:off x="785906" y="1250532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向下箭號 5"/>
          <p:cNvSpPr/>
          <p:nvPr/>
        </p:nvSpPr>
        <p:spPr>
          <a:xfrm>
            <a:off x="2455903" y="1240048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向下箭號 6"/>
          <p:cNvSpPr/>
          <p:nvPr/>
        </p:nvSpPr>
        <p:spPr>
          <a:xfrm>
            <a:off x="4448943" y="1278617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向下箭號 7"/>
          <p:cNvSpPr/>
          <p:nvPr/>
        </p:nvSpPr>
        <p:spPr>
          <a:xfrm>
            <a:off x="6473800" y="1284447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向下箭號 8"/>
          <p:cNvSpPr/>
          <p:nvPr/>
        </p:nvSpPr>
        <p:spPr>
          <a:xfrm>
            <a:off x="8589404" y="1278617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35115" y="393853"/>
            <a:ext cx="9505056" cy="720080"/>
          </a:xfrm>
          <a:prstGeom prst="roundRect">
            <a:avLst/>
          </a:prstGeom>
          <a:gradFill flip="none" rotWithShape="1">
            <a:gsLst>
              <a:gs pos="0">
                <a:srgbClr val="FFCC00">
                  <a:tint val="66000"/>
                  <a:satMod val="160000"/>
                </a:srgbClr>
              </a:gs>
              <a:gs pos="50000">
                <a:srgbClr val="FFCC00">
                  <a:tint val="44500"/>
                  <a:satMod val="160000"/>
                </a:srgbClr>
              </a:gs>
              <a:gs pos="100000">
                <a:srgbClr val="FFCC00">
                  <a:tint val="23500"/>
                  <a:satMod val="160000"/>
                </a:srgbClr>
              </a:gs>
            </a:gsLst>
            <a:lin ang="16200000" scaled="1"/>
            <a:tileRect/>
          </a:gradFill>
          <a:ln w="38100"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spc="5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電子物理學系畢業生職涯進路地圖</a:t>
            </a:r>
            <a:endParaRPr lang="zh-TW" altLang="en-US" sz="3600" b="1" spc="5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353858" y="1695972"/>
            <a:ext cx="1224136" cy="854738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3810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升學</a:t>
            </a:r>
          </a:p>
        </p:txBody>
      </p:sp>
      <p:sp>
        <p:nvSpPr>
          <p:cNvPr id="15" name="向下箭號 14"/>
          <p:cNvSpPr/>
          <p:nvPr/>
        </p:nvSpPr>
        <p:spPr>
          <a:xfrm>
            <a:off x="2395286" y="2658721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向下箭號 15"/>
          <p:cNvSpPr/>
          <p:nvPr/>
        </p:nvSpPr>
        <p:spPr>
          <a:xfrm>
            <a:off x="4435627" y="2706309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向下箭號 16"/>
          <p:cNvSpPr/>
          <p:nvPr/>
        </p:nvSpPr>
        <p:spPr>
          <a:xfrm>
            <a:off x="7021680" y="2713967"/>
            <a:ext cx="360040" cy="371866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向下箭號 17"/>
          <p:cNvSpPr/>
          <p:nvPr/>
        </p:nvSpPr>
        <p:spPr>
          <a:xfrm>
            <a:off x="8625408" y="2706309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829284" y="1698438"/>
            <a:ext cx="1656184" cy="852272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3810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研究單位</a:t>
            </a:r>
            <a:endParaRPr lang="zh-TW" alt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3836876" y="1707232"/>
            <a:ext cx="1656184" cy="852272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3810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公務人員</a:t>
            </a:r>
            <a:endParaRPr lang="zh-TW" alt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7814580" y="1724964"/>
            <a:ext cx="1872208" cy="852272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3810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國高中、國小物理教師</a:t>
            </a:r>
            <a:endPara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" name="摺角紙張 19"/>
          <p:cNvSpPr/>
          <p:nvPr/>
        </p:nvSpPr>
        <p:spPr>
          <a:xfrm>
            <a:off x="1823848" y="3113125"/>
            <a:ext cx="1656184" cy="1152128"/>
          </a:xfrm>
          <a:prstGeom prst="foldedCorner">
            <a:avLst>
              <a:gd name="adj" fmla="val 22061"/>
            </a:avLst>
          </a:prstGeom>
          <a:gradFill flip="none" rotWithShape="1">
            <a:gsLst>
              <a:gs pos="83000">
                <a:srgbClr val="92D050"/>
              </a:gs>
              <a:gs pos="20000">
                <a:srgbClr val="92D050"/>
              </a:gs>
              <a:gs pos="0">
                <a:schemeClr val="accent3">
                  <a:lumMod val="75000"/>
                </a:schemeClr>
              </a:gs>
              <a:gs pos="51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  <a:tileRect/>
          </a:gra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1906559" y="3210984"/>
            <a:ext cx="1656184" cy="10156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中央研究院、</a:t>
            </a:r>
            <a:endParaRPr lang="en-US" altLang="zh-TW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中科院</a:t>
            </a:r>
            <a:r>
              <a:rPr lang="zh-TW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、</a:t>
            </a:r>
            <a:endParaRPr lang="en-US" altLang="zh-TW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工研院</a:t>
            </a:r>
          </a:p>
        </p:txBody>
      </p:sp>
      <p:sp>
        <p:nvSpPr>
          <p:cNvPr id="24" name="摺角紙張 23"/>
          <p:cNvSpPr/>
          <p:nvPr/>
        </p:nvSpPr>
        <p:spPr>
          <a:xfrm>
            <a:off x="5724876" y="3158699"/>
            <a:ext cx="1008112" cy="1152128"/>
          </a:xfrm>
          <a:prstGeom prst="foldedCorner">
            <a:avLst>
              <a:gd name="adj" fmla="val 22061"/>
            </a:avLst>
          </a:prstGeom>
          <a:gradFill flip="none" rotWithShape="1">
            <a:gsLst>
              <a:gs pos="83000">
                <a:srgbClr val="92D050"/>
              </a:gs>
              <a:gs pos="20000">
                <a:srgbClr val="92D050"/>
              </a:gs>
              <a:gs pos="0">
                <a:schemeClr val="accent3">
                  <a:lumMod val="75000"/>
                </a:schemeClr>
              </a:gs>
              <a:gs pos="51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  <a:tileRect/>
          </a:gra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" name="摺角紙張 24"/>
          <p:cNvSpPr/>
          <p:nvPr/>
        </p:nvSpPr>
        <p:spPr>
          <a:xfrm>
            <a:off x="8301372" y="3141535"/>
            <a:ext cx="936104" cy="1152128"/>
          </a:xfrm>
          <a:prstGeom prst="foldedCorner">
            <a:avLst>
              <a:gd name="adj" fmla="val 22061"/>
            </a:avLst>
          </a:prstGeom>
          <a:gradFill flip="none" rotWithShape="1">
            <a:gsLst>
              <a:gs pos="83000">
                <a:srgbClr val="92D050"/>
              </a:gs>
              <a:gs pos="20000">
                <a:srgbClr val="92D050"/>
              </a:gs>
              <a:gs pos="0">
                <a:schemeClr val="accent3">
                  <a:lumMod val="75000"/>
                </a:schemeClr>
              </a:gs>
              <a:gs pos="51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  <a:tileRect/>
          </a:gra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6" name="摺角紙張 25"/>
          <p:cNvSpPr/>
          <p:nvPr/>
        </p:nvSpPr>
        <p:spPr>
          <a:xfrm>
            <a:off x="3711849" y="3147903"/>
            <a:ext cx="1800199" cy="1152128"/>
          </a:xfrm>
          <a:prstGeom prst="foldedCorner">
            <a:avLst>
              <a:gd name="adj" fmla="val 22061"/>
            </a:avLst>
          </a:prstGeom>
          <a:gradFill flip="none" rotWithShape="1">
            <a:gsLst>
              <a:gs pos="83000">
                <a:srgbClr val="92D050"/>
              </a:gs>
              <a:gs pos="20000">
                <a:srgbClr val="92D050"/>
              </a:gs>
              <a:gs pos="0">
                <a:schemeClr val="accent3">
                  <a:lumMod val="75000"/>
                </a:schemeClr>
              </a:gs>
              <a:gs pos="51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  <a:tileRect/>
          </a:gra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" name="向下箭號 26"/>
          <p:cNvSpPr/>
          <p:nvPr/>
        </p:nvSpPr>
        <p:spPr>
          <a:xfrm>
            <a:off x="6051951" y="2706309"/>
            <a:ext cx="360040" cy="3600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5825728" y="1723707"/>
            <a:ext cx="1656184" cy="852272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38100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科技產業</a:t>
            </a:r>
            <a:endParaRPr lang="zh-TW" alt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3747852" y="3226932"/>
            <a:ext cx="1728192" cy="10156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高普考、電信特考</a:t>
            </a:r>
            <a:r>
              <a:rPr lang="zh-TW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zh-TW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各種公務人員</a:t>
            </a:r>
            <a:r>
              <a:rPr lang="zh-TW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考試</a:t>
            </a:r>
          </a:p>
        </p:txBody>
      </p:sp>
      <p:sp>
        <p:nvSpPr>
          <p:cNvPr id="30" name="文字方塊 29"/>
          <p:cNvSpPr txBox="1"/>
          <p:nvPr/>
        </p:nvSpPr>
        <p:spPr>
          <a:xfrm>
            <a:off x="5707619" y="3332876"/>
            <a:ext cx="1008112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半導體</a:t>
            </a:r>
            <a:endParaRPr lang="en-US" altLang="zh-TW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產業</a:t>
            </a:r>
          </a:p>
        </p:txBody>
      </p:sp>
      <p:sp>
        <p:nvSpPr>
          <p:cNvPr id="31" name="摺角紙張 30"/>
          <p:cNvSpPr/>
          <p:nvPr/>
        </p:nvSpPr>
        <p:spPr>
          <a:xfrm>
            <a:off x="6859747" y="3155939"/>
            <a:ext cx="865561" cy="1152128"/>
          </a:xfrm>
          <a:prstGeom prst="foldedCorner">
            <a:avLst>
              <a:gd name="adj" fmla="val 22061"/>
            </a:avLst>
          </a:prstGeom>
          <a:gradFill flip="none" rotWithShape="1">
            <a:gsLst>
              <a:gs pos="83000">
                <a:srgbClr val="92D050"/>
              </a:gs>
              <a:gs pos="20000">
                <a:srgbClr val="92D050"/>
              </a:gs>
              <a:gs pos="0">
                <a:schemeClr val="accent3">
                  <a:lumMod val="75000"/>
                </a:schemeClr>
              </a:gs>
              <a:gs pos="51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  <a:tileRect/>
          </a:gra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6812437" y="3320586"/>
            <a:ext cx="865561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光電產業</a:t>
            </a:r>
            <a:endParaRPr lang="zh-TW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8282632" y="3333852"/>
            <a:ext cx="936104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教育學程</a:t>
            </a:r>
            <a:endParaRPr lang="zh-TW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4" name="五邊形 33"/>
          <p:cNvSpPr/>
          <p:nvPr/>
        </p:nvSpPr>
        <p:spPr>
          <a:xfrm rot="16200000">
            <a:off x="-197565" y="3276704"/>
            <a:ext cx="2090130" cy="1440158"/>
          </a:xfrm>
          <a:prstGeom prst="homePlate">
            <a:avLst>
              <a:gd name="adj" fmla="val 2780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0"/>
            <a:tileRect/>
          </a:gradFill>
          <a:ln>
            <a:solidFill>
              <a:schemeClr val="accent4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5" name="文字方塊 34"/>
          <p:cNvSpPr txBox="1"/>
          <p:nvPr/>
        </p:nvSpPr>
        <p:spPr>
          <a:xfrm>
            <a:off x="92832" y="3625263"/>
            <a:ext cx="1440159" cy="8309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國內外</a:t>
            </a:r>
            <a:endParaRPr lang="en-US" altLang="zh-TW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研究所</a:t>
            </a:r>
          </a:p>
        </p:txBody>
      </p:sp>
      <p:sp>
        <p:nvSpPr>
          <p:cNvPr id="42" name="摺角紙張 41"/>
          <p:cNvSpPr/>
          <p:nvPr/>
        </p:nvSpPr>
        <p:spPr>
          <a:xfrm>
            <a:off x="2980254" y="5311896"/>
            <a:ext cx="1656184" cy="981479"/>
          </a:xfrm>
          <a:prstGeom prst="foldedCorner">
            <a:avLst>
              <a:gd name="adj" fmla="val 22061"/>
            </a:avLst>
          </a:prstGeom>
          <a:gradFill flip="none" rotWithShape="1">
            <a:gsLst>
              <a:gs pos="83000">
                <a:srgbClr val="92D050"/>
              </a:gs>
              <a:gs pos="20000">
                <a:srgbClr val="92D050"/>
              </a:gs>
              <a:gs pos="0">
                <a:schemeClr val="accent3">
                  <a:lumMod val="75000"/>
                </a:schemeClr>
              </a:gs>
              <a:gs pos="51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  <a:tileRect/>
          </a:gra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2890619" y="5442678"/>
            <a:ext cx="1656184" cy="8309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大專院校</a:t>
            </a:r>
            <a:endParaRPr lang="en-US" altLang="zh-TW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教師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6859747" y="5465534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◎ </a:t>
            </a:r>
            <a:r>
              <a:rPr lang="zh-TW" altLang="zh-TW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備註</a:t>
            </a:r>
            <a:r>
              <a:rPr lang="zh-TW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意願修教育學程的同學，可於大一或大二先行規劃，詳情請參考師培中心網頁或電洽師培中心承辦人。</a:t>
            </a:r>
            <a:endParaRPr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47254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83</Words>
  <Application>Microsoft Office PowerPoint</Application>
  <PresentationFormat>A4 紙張 (210x297 公釐)</PresentationFormat>
  <Paragraphs>20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新細明體</vt:lpstr>
      <vt:lpstr>標楷體</vt:lpstr>
      <vt:lpstr>Arial</vt:lpstr>
      <vt:lpstr>Calibri</vt:lpstr>
      <vt:lpstr>Times New Roman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13</cp:revision>
  <dcterms:created xsi:type="dcterms:W3CDTF">2016-12-22T06:36:50Z</dcterms:created>
  <dcterms:modified xsi:type="dcterms:W3CDTF">2022-11-23T08:55:52Z</dcterms:modified>
</cp:coreProperties>
</file>