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59" r:id="rId6"/>
    <p:sldId id="271" r:id="rId7"/>
    <p:sldId id="270" r:id="rId8"/>
    <p:sldId id="273" r:id="rId9"/>
    <p:sldId id="262" r:id="rId10"/>
    <p:sldId id="263" r:id="rId11"/>
    <p:sldId id="264" r:id="rId12"/>
    <p:sldId id="266" r:id="rId13"/>
    <p:sldId id="260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424DC24-676A-466B-A400-3F6D8A7C294B}" type="datetimeFigureOut">
              <a:rPr lang="zh-TW" altLang="en-US" smtClean="0"/>
              <a:t>2015/3/3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2D8C58-405E-4B9C-809C-279E1623F3D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7704" y="1412776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zh-TW" altLang="en-US" sz="5400" dirty="0" smtClean="0"/>
              <a:t>寒假特殊經驗分享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267744" y="4001616"/>
            <a:ext cx="6172200" cy="1371600"/>
          </a:xfrm>
        </p:spPr>
        <p:txBody>
          <a:bodyPr>
            <a:normAutofit/>
          </a:bodyPr>
          <a:lstStyle/>
          <a:p>
            <a:pPr algn="r"/>
            <a:r>
              <a:rPr lang="zh-TW" altLang="en-US" sz="2800" dirty="0" smtClean="0"/>
              <a:t>教育二甲 劉庭妤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05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dirty="0"/>
              <a:t>透過觀察和</a:t>
            </a:r>
            <a:r>
              <a:rPr lang="zh-TW" altLang="zh-TW" sz="3200" dirty="0" smtClean="0"/>
              <a:t>詢問</a:t>
            </a:r>
            <a:r>
              <a:rPr lang="zh-TW" altLang="en-US" sz="3200" dirty="0" smtClean="0"/>
              <a:t>：</a:t>
            </a:r>
            <a:endParaRPr lang="en-US" altLang="zh-TW" sz="3200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請</a:t>
            </a:r>
            <a:r>
              <a:rPr lang="zh-TW" altLang="zh-TW" sz="3200" dirty="0" smtClean="0"/>
              <a:t>最</a:t>
            </a:r>
            <a:r>
              <a:rPr lang="zh-TW" altLang="zh-TW" sz="3200" dirty="0"/>
              <a:t>吵鬧的小朋友</a:t>
            </a:r>
            <a:r>
              <a:rPr lang="zh-TW" altLang="zh-TW" sz="3200" dirty="0" smtClean="0"/>
              <a:t>出來</a:t>
            </a:r>
            <a:r>
              <a:rPr lang="zh-TW" altLang="zh-TW" sz="3200" b="1" dirty="0" smtClean="0"/>
              <a:t>站</a:t>
            </a:r>
            <a:r>
              <a:rPr lang="zh-TW" altLang="zh-TW" sz="3200" b="1" dirty="0"/>
              <a:t>在最</a:t>
            </a:r>
            <a:r>
              <a:rPr lang="zh-TW" altLang="zh-TW" sz="3200" b="1" dirty="0" smtClean="0"/>
              <a:t>前面</a:t>
            </a:r>
            <a:r>
              <a:rPr lang="zh-TW" altLang="en-US" sz="3200" dirty="0" smtClean="0"/>
              <a:t>→</a:t>
            </a:r>
            <a:endParaRPr lang="en-US" altLang="zh-TW" sz="32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 </a:t>
            </a:r>
            <a:r>
              <a:rPr lang="zh-TW" altLang="en-US" sz="3200" dirty="0" smtClean="0"/>
              <a:t>  </a:t>
            </a:r>
            <a:r>
              <a:rPr lang="zh-TW" altLang="en-US" sz="3200" dirty="0" smtClean="0"/>
              <a:t>小朋友</a:t>
            </a:r>
            <a:r>
              <a:rPr lang="zh-TW" altLang="en-US" sz="3200" dirty="0" smtClean="0"/>
              <a:t>請下個吵鬧的</a:t>
            </a:r>
            <a:r>
              <a:rPr lang="zh-TW" altLang="zh-TW" sz="3200" dirty="0" smtClean="0"/>
              <a:t>同學</a:t>
            </a:r>
            <a:r>
              <a:rPr lang="zh-TW" altLang="zh-TW" sz="3200" dirty="0"/>
              <a:t>出來</a:t>
            </a:r>
            <a:r>
              <a:rPr lang="zh-TW" altLang="zh-TW" sz="3200" b="1" dirty="0" smtClean="0"/>
              <a:t>交換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b="1" dirty="0"/>
              <a:t>害</a:t>
            </a:r>
            <a:r>
              <a:rPr lang="zh-TW" altLang="zh-TW" sz="3200" b="1" dirty="0" smtClean="0"/>
              <a:t>怕</a:t>
            </a:r>
            <a:r>
              <a:rPr lang="zh-TW" altLang="zh-TW" sz="3200" dirty="0"/>
              <a:t>班主任和很兇很兇的老師</a:t>
            </a:r>
          </a:p>
          <a:p>
            <a:pPr>
              <a:lnSpc>
                <a:spcPct val="150000"/>
              </a:lnSpc>
            </a:pPr>
            <a:r>
              <a:rPr lang="zh-TW" altLang="zh-TW" sz="3200" dirty="0" smtClean="0"/>
              <a:t>不喜歡</a:t>
            </a:r>
            <a:r>
              <a:rPr lang="zh-TW" altLang="zh-TW" sz="3200" b="1" dirty="0"/>
              <a:t>罰站</a:t>
            </a:r>
          </a:p>
          <a:p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464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zh-TW" sz="3200" b="1" dirty="0" smtClean="0"/>
              <a:t>只要</a:t>
            </a:r>
            <a:r>
              <a:rPr lang="zh-TW" altLang="zh-TW" sz="3200" b="1" dirty="0"/>
              <a:t>找到對的、適合的、有效的</a:t>
            </a:r>
            <a:r>
              <a:rPr lang="zh-TW" altLang="zh-TW" sz="3200" b="1" dirty="0" smtClean="0"/>
              <a:t>方法</a:t>
            </a:r>
            <a:r>
              <a:rPr lang="zh-TW" altLang="en-US" sz="3200" b="1" dirty="0" smtClean="0"/>
              <a:t>，</a:t>
            </a:r>
            <a:r>
              <a:rPr lang="zh-TW" altLang="zh-TW" sz="3200" b="1" dirty="0" smtClean="0"/>
              <a:t>也</a:t>
            </a:r>
            <a:r>
              <a:rPr lang="zh-TW" altLang="zh-TW" sz="3200" b="1" dirty="0"/>
              <a:t>可以讓小朋友不再大聲</a:t>
            </a:r>
            <a:r>
              <a:rPr lang="zh-TW" altLang="zh-TW" sz="3200" b="1" dirty="0" smtClean="0"/>
              <a:t>吵鬧</a:t>
            </a:r>
            <a:r>
              <a:rPr lang="zh-TW" altLang="en-US" sz="3200" b="1" dirty="0" smtClean="0"/>
              <a:t>。</a:t>
            </a:r>
            <a:endParaRPr lang="zh-TW" altLang="zh-TW" sz="3200" b="1" dirty="0"/>
          </a:p>
        </p:txBody>
      </p:sp>
    </p:spTree>
    <p:extLst>
      <p:ext uri="{BB962C8B-B14F-4D97-AF65-F5344CB8AC3E}">
        <p14:creationId xmlns:p14="http://schemas.microsoft.com/office/powerpoint/2010/main" val="183852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en-US" sz="3200" dirty="0" smtClean="0"/>
              <a:t>老師</a:t>
            </a:r>
            <a:r>
              <a:rPr lang="zh-TW" altLang="en-US" sz="3200" dirty="0"/>
              <a:t>的臉色不</a:t>
            </a:r>
            <a:r>
              <a:rPr lang="zh-TW" altLang="en-US" sz="3200" dirty="0" smtClean="0"/>
              <a:t>好看→主動出面制止同學</a:t>
            </a:r>
            <a:endParaRPr lang="en-US" altLang="zh-TW" sz="3200" dirty="0" smtClean="0"/>
          </a:p>
          <a:p>
            <a:pPr>
              <a:lnSpc>
                <a:spcPct val="200000"/>
              </a:lnSpc>
            </a:pPr>
            <a:r>
              <a:rPr lang="zh-TW" altLang="zh-TW" sz="3200" b="1" dirty="0"/>
              <a:t>不一定要處罰或責罵</a:t>
            </a:r>
            <a:endParaRPr lang="zh-TW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506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800" dirty="0" smtClean="0"/>
              <a:t>結語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altLang="zh-TW" sz="3200" b="1" dirty="0" smtClean="0"/>
              <a:t>想</a:t>
            </a:r>
            <a:r>
              <a:rPr lang="zh-TW" altLang="zh-TW" sz="3200" b="1" dirty="0"/>
              <a:t>去別的補習班</a:t>
            </a:r>
            <a:r>
              <a:rPr lang="zh-TW" altLang="zh-TW" sz="3200" b="1" dirty="0" smtClean="0"/>
              <a:t>看看</a:t>
            </a:r>
            <a:r>
              <a:rPr lang="zh-TW" altLang="en-US" sz="3200" b="1" dirty="0" smtClean="0"/>
              <a:t>，</a:t>
            </a:r>
            <a:r>
              <a:rPr lang="zh-TW" altLang="zh-TW" sz="3200" b="1" dirty="0" smtClean="0"/>
              <a:t>在</a:t>
            </a:r>
            <a:r>
              <a:rPr lang="zh-TW" altLang="zh-TW" sz="3200" b="1" dirty="0"/>
              <a:t>另一個新的環境裡多看多</a:t>
            </a:r>
            <a:r>
              <a:rPr lang="zh-TW" altLang="zh-TW" sz="3200" b="1" dirty="0" smtClean="0"/>
              <a:t>學</a:t>
            </a:r>
            <a:r>
              <a:rPr lang="zh-TW" altLang="en-US" sz="3200" b="1" dirty="0" smtClean="0"/>
              <a:t>，</a:t>
            </a:r>
            <a:r>
              <a:rPr lang="zh-TW" altLang="zh-TW" sz="3200" b="1" dirty="0" smtClean="0"/>
              <a:t>可以</a:t>
            </a:r>
            <a:r>
              <a:rPr lang="zh-TW" altLang="zh-TW" sz="3200" b="1" dirty="0"/>
              <a:t>累積更多的</a:t>
            </a:r>
            <a:r>
              <a:rPr lang="zh-TW" altLang="zh-TW" sz="3200" b="1" dirty="0" smtClean="0"/>
              <a:t>經驗</a:t>
            </a:r>
            <a:r>
              <a:rPr lang="zh-TW" altLang="en-US" sz="3200" b="1" dirty="0" smtClean="0"/>
              <a:t>。</a:t>
            </a:r>
            <a:endParaRPr lang="zh-TW" altLang="zh-TW" sz="3200" b="1" dirty="0"/>
          </a:p>
          <a:p>
            <a:pPr>
              <a:lnSpc>
                <a:spcPct val="150000"/>
              </a:lnSpc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56" y="2996952"/>
            <a:ext cx="50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2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/>
              <a:t>建</a:t>
            </a:r>
            <a:r>
              <a:rPr lang="zh-TW" altLang="en-US" sz="4800" dirty="0" smtClean="0"/>
              <a:t>行補習班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7467600" cy="487375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zh-TW" sz="3200" dirty="0" smtClean="0"/>
              <a:t>國小</a:t>
            </a:r>
            <a:r>
              <a:rPr lang="zh-TW" altLang="en-US" sz="3200" dirty="0" smtClean="0"/>
              <a:t>、</a:t>
            </a:r>
            <a:r>
              <a:rPr lang="zh-TW" altLang="zh-TW" sz="3200" dirty="0" smtClean="0"/>
              <a:t>國中</a:t>
            </a:r>
            <a:r>
              <a:rPr lang="zh-TW" altLang="en-US" sz="3200" dirty="0" smtClean="0"/>
              <a:t>補習</a:t>
            </a:r>
            <a:endParaRPr lang="en-US" altLang="zh-TW" sz="3200" dirty="0" smtClean="0"/>
          </a:p>
          <a:p>
            <a:pPr>
              <a:lnSpc>
                <a:spcPct val="200000"/>
              </a:lnSpc>
            </a:pPr>
            <a:r>
              <a:rPr lang="zh-TW" altLang="en-US" sz="3200" dirty="0" smtClean="0"/>
              <a:t>寒假回去</a:t>
            </a:r>
            <a:r>
              <a:rPr lang="zh-TW" altLang="zh-TW" sz="3200" dirty="0" smtClean="0"/>
              <a:t>打工</a:t>
            </a:r>
            <a:r>
              <a:rPr lang="zh-TW" altLang="en-US" sz="3200" dirty="0" smtClean="0"/>
              <a:t>、</a:t>
            </a:r>
            <a:r>
              <a:rPr lang="zh-TW" altLang="zh-TW" sz="3200" dirty="0" smtClean="0"/>
              <a:t>半天班</a:t>
            </a:r>
            <a:endParaRPr lang="en-US" altLang="zh-TW" sz="3200" dirty="0" smtClean="0"/>
          </a:p>
          <a:p>
            <a:pPr>
              <a:lnSpc>
                <a:spcPct val="200000"/>
              </a:lnSpc>
            </a:pPr>
            <a:r>
              <a:rPr lang="zh-TW" altLang="zh-TW" sz="3200" dirty="0" smtClean="0"/>
              <a:t>看</a:t>
            </a:r>
            <a:r>
              <a:rPr lang="zh-TW" altLang="zh-TW" sz="3200" dirty="0"/>
              <a:t>功課</a:t>
            </a:r>
            <a:r>
              <a:rPr lang="zh-TW" altLang="zh-TW" sz="3200" dirty="0" smtClean="0"/>
              <a:t>和</a:t>
            </a:r>
            <a:r>
              <a:rPr lang="zh-TW" altLang="en-US" sz="3200" dirty="0" smtClean="0"/>
              <a:t>管秩序</a:t>
            </a:r>
            <a:endParaRPr lang="zh-TW" altLang="en-US" sz="3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456" y="1521368"/>
            <a:ext cx="3915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4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/>
              <a:t>活動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 smtClean="0"/>
              <a:t>完成</a:t>
            </a:r>
            <a:r>
              <a:rPr lang="zh-TW" altLang="en-US" sz="3200" b="1" dirty="0" smtClean="0"/>
              <a:t>暑假作業</a:t>
            </a:r>
            <a:endParaRPr lang="en-US" altLang="zh-TW" sz="3200" b="1" dirty="0" smtClean="0"/>
          </a:p>
          <a:p>
            <a:r>
              <a:rPr lang="zh-TW" altLang="zh-TW" sz="3200" b="1" dirty="0" smtClean="0"/>
              <a:t>手工藝</a:t>
            </a:r>
            <a:r>
              <a:rPr lang="zh-TW" altLang="en-US" sz="3200" dirty="0" smtClean="0"/>
              <a:t>：</a:t>
            </a:r>
            <a:r>
              <a:rPr lang="zh-TW" altLang="zh-TW" sz="3200" dirty="0" smtClean="0"/>
              <a:t>鑰匙</a:t>
            </a:r>
            <a:r>
              <a:rPr lang="zh-TW" altLang="zh-TW" sz="3200" dirty="0"/>
              <a:t>圈和毛線</a:t>
            </a:r>
            <a:r>
              <a:rPr lang="zh-TW" altLang="zh-TW" sz="3200" dirty="0" smtClean="0"/>
              <a:t>筆</a:t>
            </a:r>
            <a:endParaRPr lang="zh-TW" altLang="zh-TW" sz="32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464" y="2313352"/>
            <a:ext cx="3213000" cy="4284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48" y="2924944"/>
            <a:ext cx="4896000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7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4525963"/>
          </a:xfrm>
        </p:spPr>
        <p:txBody>
          <a:bodyPr/>
          <a:lstStyle/>
          <a:p>
            <a:r>
              <a:rPr lang="zh-TW" altLang="zh-TW" sz="3200" b="1" dirty="0"/>
              <a:t>美食</a:t>
            </a:r>
            <a:r>
              <a:rPr lang="zh-TW" altLang="en-US" sz="3200" dirty="0"/>
              <a:t>：</a:t>
            </a:r>
            <a:r>
              <a:rPr lang="zh-TW" altLang="zh-TW" sz="3200" dirty="0"/>
              <a:t>壽司、麻糬和湯圓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3352"/>
            <a:ext cx="3888000" cy="51840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2776"/>
            <a:ext cx="3942760" cy="51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8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altLang="zh-TW" sz="3200" b="1" dirty="0" smtClean="0"/>
              <a:t>扭</a:t>
            </a:r>
            <a:r>
              <a:rPr lang="zh-TW" altLang="zh-TW" sz="3200" b="1" dirty="0"/>
              <a:t>蛋</a:t>
            </a:r>
            <a:r>
              <a:rPr lang="zh-TW" altLang="zh-TW" sz="3200" b="1" dirty="0" smtClean="0"/>
              <a:t>抽獎</a:t>
            </a:r>
            <a:r>
              <a:rPr lang="zh-TW" altLang="en-US" sz="3200" dirty="0" smtClean="0"/>
              <a:t>：</a:t>
            </a:r>
            <a:endParaRPr lang="zh-TW" altLang="zh-TW" sz="3200" dirty="0"/>
          </a:p>
          <a:p>
            <a:pPr>
              <a:lnSpc>
                <a:spcPct val="150000"/>
              </a:lnSpc>
            </a:pPr>
            <a:r>
              <a:rPr lang="zh-TW" altLang="zh-TW" sz="3200" dirty="0"/>
              <a:t>準備很多</a:t>
            </a:r>
            <a:r>
              <a:rPr lang="zh-TW" altLang="zh-TW" sz="3200" dirty="0" smtClean="0"/>
              <a:t>獎品</a:t>
            </a:r>
            <a:endParaRPr lang="en-US" altLang="zh-TW" sz="3200" dirty="0" smtClean="0"/>
          </a:p>
          <a:p>
            <a:pPr>
              <a:lnSpc>
                <a:spcPct val="150000"/>
              </a:lnSpc>
            </a:pPr>
            <a:r>
              <a:rPr lang="zh-TW" altLang="zh-TW" sz="3200" dirty="0" smtClean="0"/>
              <a:t>午餐</a:t>
            </a:r>
            <a:r>
              <a:rPr lang="zh-TW" altLang="en-US" sz="3200" dirty="0"/>
              <a:t>提供</a:t>
            </a:r>
            <a:r>
              <a:rPr lang="zh-TW" altLang="zh-TW" sz="3200" dirty="0" smtClean="0"/>
              <a:t>小朋友</a:t>
            </a:r>
            <a:r>
              <a:rPr lang="zh-TW" altLang="zh-TW" sz="3200" dirty="0"/>
              <a:t>們愛吃</a:t>
            </a:r>
            <a:r>
              <a:rPr lang="zh-TW" altLang="zh-TW" sz="3200" dirty="0" smtClean="0"/>
              <a:t>的</a:t>
            </a:r>
            <a:r>
              <a:rPr lang="zh-TW" altLang="en-US" sz="3200" dirty="0" smtClean="0"/>
              <a:t>美食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341" y="2996952"/>
            <a:ext cx="5051123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1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3" y="332656"/>
            <a:ext cx="5136000" cy="3852000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99604"/>
            <a:ext cx="3726000" cy="4968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69468"/>
            <a:ext cx="5136000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6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25312"/>
            <a:ext cx="9100639" cy="5112000"/>
          </a:xfrm>
        </p:spPr>
      </p:pic>
    </p:spTree>
    <p:extLst>
      <p:ext uri="{BB962C8B-B14F-4D97-AF65-F5344CB8AC3E}">
        <p14:creationId xmlns:p14="http://schemas.microsoft.com/office/powerpoint/2010/main" val="41310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112000" cy="6084000"/>
          </a:xfrm>
        </p:spPr>
      </p:pic>
    </p:spTree>
    <p:extLst>
      <p:ext uri="{BB962C8B-B14F-4D97-AF65-F5344CB8AC3E}">
        <p14:creationId xmlns:p14="http://schemas.microsoft.com/office/powerpoint/2010/main" val="190774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/>
              <a:t>分享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3600" b="1" dirty="0" smtClean="0"/>
              <a:t>秩序</a:t>
            </a:r>
            <a:r>
              <a:rPr lang="zh-TW" altLang="en-US" sz="3200" b="1" dirty="0" smtClean="0"/>
              <a:t>：小朋友們大聲吵鬧</a:t>
            </a:r>
            <a:endParaRPr lang="en-US" altLang="zh-TW" sz="3200" b="1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吵鬧→大吼叫他們安靜→太吵</a:t>
            </a:r>
            <a:endParaRPr lang="en-US" altLang="zh-TW" sz="32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 smtClean="0"/>
              <a:t>          →不大吼叫他們安靜→聽不到</a:t>
            </a:r>
            <a:endParaRPr lang="en-US" altLang="zh-TW" sz="3200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吵鬧→安靜→不久又開始吵鬧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728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1034</TotalTime>
  <Words>195</Words>
  <Application>Microsoft Office PowerPoint</Application>
  <PresentationFormat>如螢幕大小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壁窗</vt:lpstr>
      <vt:lpstr>寒假特殊經驗分享</vt:lpstr>
      <vt:lpstr>建行補習班</vt:lpstr>
      <vt:lpstr>活動</vt:lpstr>
      <vt:lpstr>PowerPoint 簡報</vt:lpstr>
      <vt:lpstr>PowerPoint 簡報</vt:lpstr>
      <vt:lpstr>PowerPoint 簡報</vt:lpstr>
      <vt:lpstr>PowerPoint 簡報</vt:lpstr>
      <vt:lpstr>PowerPoint 簡報</vt:lpstr>
      <vt:lpstr>分享</vt:lpstr>
      <vt:lpstr>PowerPoint 簡報</vt:lpstr>
      <vt:lpstr>PowerPoint 簡報</vt:lpstr>
      <vt:lpstr>PowerPoint 簡報</vt:lpstr>
      <vt:lpstr>結語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寒假特殊經驗分享</dc:title>
  <dc:creator>lte</dc:creator>
  <cp:lastModifiedBy>lte</cp:lastModifiedBy>
  <cp:revision>79</cp:revision>
  <dcterms:created xsi:type="dcterms:W3CDTF">2015-02-26T09:33:27Z</dcterms:created>
  <dcterms:modified xsi:type="dcterms:W3CDTF">2015-03-03T11:02:23Z</dcterms:modified>
</cp:coreProperties>
</file>