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9" r:id="rId4"/>
    <p:sldId id="260" r:id="rId5"/>
    <p:sldId id="261" r:id="rId6"/>
    <p:sldId id="263" r:id="rId7"/>
    <p:sldId id="267" r:id="rId8"/>
    <p:sldId id="265" r:id="rId9"/>
    <p:sldId id="266" r:id="rId10"/>
    <p:sldId id="268" r:id="rId11"/>
    <p:sldId id="272" r:id="rId1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14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062415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22979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809519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191107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38117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55228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103687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860685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98998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964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40359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08BFD-DFFE-4B64-9A90-74D222FB57AF}" type="datetimeFigureOut">
              <a:rPr lang="zh-TW" altLang="en-US" smtClean="0"/>
              <a:pPr/>
              <a:t>2015/3/4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E7CFB-F5E5-4151-97E5-5BE1DCE2C3E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03039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3724" y="-2134278"/>
            <a:ext cx="12466749" cy="9350062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34273" y="443455"/>
            <a:ext cx="5180667" cy="1707851"/>
          </a:xfr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>
                <a:latin typeface="華康竹風體W4" panose="03000409000000000000" pitchFamily="65" charset="-120"/>
                <a:ea typeface="華康竹風體W4" panose="03000409000000000000" pitchFamily="65" charset="-120"/>
              </a:rPr>
              <a:t/>
            </a:r>
            <a:br>
              <a:rPr lang="en-US" altLang="zh-TW" dirty="0" smtClean="0">
                <a:latin typeface="華康竹風體W4" panose="03000409000000000000" pitchFamily="65" charset="-120"/>
                <a:ea typeface="華康竹風體W4" panose="03000409000000000000" pitchFamily="65" charset="-120"/>
              </a:rPr>
            </a:br>
            <a:endParaRPr lang="zh-TW" altLang="en-US" dirty="0">
              <a:latin typeface="華康竹風體W4" panose="03000409000000000000" pitchFamily="65" charset="-120"/>
              <a:ea typeface="華康竹風體W4" panose="030004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-1195124" y="1538510"/>
            <a:ext cx="9144000" cy="1655762"/>
          </a:xfrm>
        </p:spPr>
        <p:txBody>
          <a:bodyPr/>
          <a:lstStyle/>
          <a:p>
            <a:r>
              <a:rPr lang="zh-TW" altLang="en-US" dirty="0" smtClean="0">
                <a:latin typeface="華康竹風體W4" panose="03000409000000000000" pitchFamily="65" charset="-120"/>
                <a:ea typeface="華康竹風體W4" panose="03000409000000000000" pitchFamily="65" charset="-120"/>
              </a:rPr>
              <a:t>教育四甲 林羿</a:t>
            </a:r>
            <a:r>
              <a:rPr lang="zh-TW" altLang="en-US" dirty="0">
                <a:latin typeface="華康竹風體W4" panose="03000409000000000000" pitchFamily="65" charset="-120"/>
                <a:ea typeface="華康竹風體W4" panose="03000409000000000000" pitchFamily="65" charset="-120"/>
              </a:rPr>
              <a:t>寧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274" y="443455"/>
            <a:ext cx="4255377" cy="1450974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4651137" y="5107830"/>
            <a:ext cx="6991364" cy="1115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sz="6600" b="1" dirty="0">
              <a:solidFill>
                <a:schemeClr val="accent1">
                  <a:lumMod val="20000"/>
                  <a:lumOff val="80000"/>
                </a:schemeClr>
              </a:solidFill>
              <a:latin typeface="華康流風體W3(P)" panose="03000300000000000000" pitchFamily="66" charset="-120"/>
              <a:ea typeface="華康流風體W3(P)" panose="03000300000000000000" pitchFamily="66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62" y="5092970"/>
            <a:ext cx="7748688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0278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24" t="3236"/>
          <a:stretch/>
        </p:blipFill>
        <p:spPr>
          <a:xfrm>
            <a:off x="116804" y="182879"/>
            <a:ext cx="7310938" cy="4334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193" t="17231" r="14538" b="718"/>
          <a:stretch/>
        </p:blipFill>
        <p:spPr>
          <a:xfrm>
            <a:off x="7666892" y="1035264"/>
            <a:ext cx="4295762" cy="56337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字方塊 5"/>
          <p:cNvSpPr txBox="1"/>
          <p:nvPr/>
        </p:nvSpPr>
        <p:spPr>
          <a:xfrm>
            <a:off x="631065" y="486821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631065" y="4699899"/>
            <a:ext cx="6375041" cy="1739537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zh-TW" altLang="en-US" sz="4000" dirty="0">
              <a:latin typeface="華康竹風體W4" panose="03000409000000000000" pitchFamily="65" charset="-120"/>
              <a:ea typeface="華康竹風體W4" panose="03000409000000000000" pitchFamily="65" charset="-12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832" y="4831963"/>
            <a:ext cx="6645505" cy="166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3243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9802"/>
    </mc:Choice>
    <mc:Fallback>
      <p:transition spd="slow" advTm="159802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513267"/>
            <a:ext cx="12363717" cy="9272787"/>
          </a:xfrm>
        </p:spPr>
      </p:pic>
    </p:spTree>
    <p:extLst>
      <p:ext uri="{BB962C8B-B14F-4D97-AF65-F5344CB8AC3E}">
        <p14:creationId xmlns:p14="http://schemas.microsoft.com/office/powerpoint/2010/main" xmlns="" val="366016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098" name="Picture 2" descr="http://link.photo.pchome.com.tw/s02/ohya71828/230/123331998070/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9542" y="-2368417"/>
            <a:ext cx="13229167" cy="9921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447" y="3780752"/>
            <a:ext cx="6053853" cy="16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59472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38068" y="90153"/>
            <a:ext cx="4999153" cy="978794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5936" y="1208355"/>
            <a:ext cx="7532860" cy="5649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96" t="2647" r="40684" b="6527"/>
          <a:stretch/>
        </p:blipFill>
        <p:spPr>
          <a:xfrm>
            <a:off x="1028234" y="1239627"/>
            <a:ext cx="3347668" cy="5618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068" y="0"/>
            <a:ext cx="4999153" cy="12802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8142932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3031" y="347730"/>
            <a:ext cx="3848536" cy="1239110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0624" y="115910"/>
            <a:ext cx="8101376" cy="6752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5834" y="399158"/>
            <a:ext cx="4166266" cy="1136254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8706118" y="3078051"/>
            <a:ext cx="3193961" cy="333562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26534"/>
            <a:ext cx="6796688" cy="3831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607454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latin typeface="華康竹風體W4" panose="03000409000000000000" pitchFamily="65" charset="-120"/>
                <a:ea typeface="華康竹風體W4" panose="03000409000000000000" pitchFamily="65" charset="-120"/>
              </a:rPr>
              <a:t>女生的特權</a:t>
            </a:r>
            <a:r>
              <a:rPr lang="en-US" altLang="zh-TW" dirty="0">
                <a:latin typeface="華康竹風體W4" panose="03000409000000000000" pitchFamily="65" charset="-120"/>
                <a:ea typeface="華康竹風體W4" panose="03000409000000000000" pitchFamily="65" charset="-120"/>
              </a:rPr>
              <a:t>?</a:t>
            </a:r>
            <a:endParaRPr lang="zh-TW" altLang="en-US" dirty="0">
              <a:latin typeface="華康竹風體W4" panose="03000409000000000000" pitchFamily="65" charset="-120"/>
              <a:ea typeface="華康竹風體W4" panose="03000409000000000000" pitchFamily="65" charset="-120"/>
            </a:endParaRP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964610"/>
            <a:ext cx="5872766" cy="3904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2766" y="226998"/>
            <a:ext cx="6319234" cy="4201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40798619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34243" y="416641"/>
            <a:ext cx="10515600" cy="1325563"/>
          </a:xfrm>
        </p:spPr>
        <p:txBody>
          <a:bodyPr/>
          <a:lstStyle/>
          <a:p>
            <a:r>
              <a:rPr lang="zh-TW" altLang="en-US" dirty="0" smtClean="0">
                <a:latin typeface="華康竹風體W4" panose="03000409000000000000" pitchFamily="65" charset="-120"/>
                <a:ea typeface="華康竹風體W4" panose="03000409000000000000" pitchFamily="65" charset="-120"/>
              </a:rPr>
              <a:t>準備</a:t>
            </a:r>
            <a:r>
              <a:rPr lang="en-US" altLang="zh-TW" dirty="0" smtClean="0">
                <a:latin typeface="華康竹風體W4" panose="03000409000000000000" pitchFamily="65" charset="-120"/>
                <a:ea typeface="華康竹風體W4" panose="03000409000000000000" pitchFamily="65" charset="-120"/>
              </a:rPr>
              <a:t>?</a:t>
            </a:r>
            <a:r>
              <a:rPr lang="zh-TW" altLang="en-US" dirty="0" smtClean="0">
                <a:latin typeface="華康竹風體W4" panose="03000409000000000000" pitchFamily="65" charset="-120"/>
                <a:ea typeface="華康竹風體W4" panose="03000409000000000000" pitchFamily="65" charset="-120"/>
              </a:rPr>
              <a:t>花費</a:t>
            </a:r>
            <a:r>
              <a:rPr lang="en-US" altLang="zh-TW" dirty="0" smtClean="0">
                <a:latin typeface="華康竹風體W4" panose="03000409000000000000" pitchFamily="65" charset="-120"/>
                <a:ea typeface="華康竹風體W4" panose="03000409000000000000" pitchFamily="65" charset="-120"/>
              </a:rPr>
              <a:t>?</a:t>
            </a:r>
            <a:endParaRPr lang="zh-TW" altLang="en-US" dirty="0">
              <a:latin typeface="華康竹風體W4" panose="03000409000000000000" pitchFamily="65" charset="-120"/>
              <a:ea typeface="華康竹風體W4" panose="03000409000000000000" pitchFamily="65" charset="-120"/>
            </a:endParaRPr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4315" y="1913206"/>
            <a:ext cx="8175457" cy="4608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10209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140"/>
    </mc:Choice>
    <mc:Fallback>
      <p:transition spd="slow" advTm="1414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26" name="Picture 2" descr="http://www.giantcyclingworld.com/web/uploaded/filemanager/ed84fad9-7f7a-4815-8288-b43921abc4d7_2000x13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1432" y="956603"/>
            <a:ext cx="5563123" cy="333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ic.pimg.tw/shoudabike/1408984096-558057666_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16" b="5866"/>
          <a:stretch/>
        </p:blipFill>
        <p:spPr bwMode="auto">
          <a:xfrm>
            <a:off x="46906" y="3454051"/>
            <a:ext cx="6160818" cy="3403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giantcyclingworld.com/web/uploaded/filemanager/6ed2db8e-7b4e-4903-89d4-f8210b477f4f_2000x13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06" y="0"/>
            <a:ext cx="5623232" cy="324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63430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9887"/>
    </mc:Choice>
    <mc:Fallback>
      <p:transition spd="slow" advTm="99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671" y="590844"/>
            <a:ext cx="3344074" cy="593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624" y="1322363"/>
            <a:ext cx="7423705" cy="4184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20296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354"/>
    </mc:Choice>
    <mc:Fallback>
      <p:transition spd="slow" advTm="15354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631" y="225082"/>
            <a:ext cx="11285331" cy="63656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110925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048"/>
    </mc:Choice>
    <mc:Fallback>
      <p:transition spd="slow" advTm="16048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52.9|12.4"/>
</p:tagLst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14</Words>
  <Application>Microsoft Office PowerPoint</Application>
  <PresentationFormat>自訂</PresentationFormat>
  <Paragraphs>5</Paragraphs>
  <Slides>11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Office 佈景主題</vt:lpstr>
      <vt:lpstr>               </vt:lpstr>
      <vt:lpstr>投影片 2</vt:lpstr>
      <vt:lpstr>投影片 3</vt:lpstr>
      <vt:lpstr>投影片 4</vt:lpstr>
      <vt:lpstr>女生的特權?</vt:lpstr>
      <vt:lpstr>準備?花費?</vt:lpstr>
      <vt:lpstr>投影片 7</vt:lpstr>
      <vt:lpstr>投影片 8</vt:lpstr>
      <vt:lpstr>投影片 9</vt:lpstr>
      <vt:lpstr>投影片 10</vt:lpstr>
      <vt:lpstr>投影片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環島Let’s go!</dc:title>
  <dc:creator>papa</dc:creator>
  <cp:lastModifiedBy>a</cp:lastModifiedBy>
  <cp:revision>36</cp:revision>
  <dcterms:created xsi:type="dcterms:W3CDTF">2015-03-02T06:03:35Z</dcterms:created>
  <dcterms:modified xsi:type="dcterms:W3CDTF">2015-03-04T05:18:46Z</dcterms:modified>
</cp:coreProperties>
</file>