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98" r:id="rId3"/>
    <p:sldId id="257" r:id="rId4"/>
    <p:sldId id="319" r:id="rId5"/>
    <p:sldId id="321" r:id="rId6"/>
    <p:sldId id="320" r:id="rId7"/>
    <p:sldId id="315" r:id="rId8"/>
    <p:sldId id="305" r:id="rId9"/>
    <p:sldId id="310" r:id="rId10"/>
    <p:sldId id="318" r:id="rId11"/>
    <p:sldId id="262" r:id="rId12"/>
  </p:sldIdLst>
  <p:sldSz cx="12192000" cy="6858000"/>
  <p:notesSz cx="6858000" cy="9144000"/>
  <p:embeddedFontLst>
    <p:embeddedFont>
      <p:font typeface="微軟正黑體" panose="020B0604030504040204" pitchFamily="34" charset="-120"/>
      <p:regular r:id="rId14"/>
      <p:bold r:id="rId15"/>
    </p:embeddedFont>
    <p:embeddedFont>
      <p:font typeface="Helvetica Neue" panose="02000503000000020004" pitchFamily="2" charset="0"/>
      <p:regular r:id="rId16"/>
      <p:bold r:id="rId17"/>
      <p:italic r:id="rId18"/>
      <p:boldItalic r:id="rId19"/>
    </p:embeddedFont>
    <p:embeddedFont>
      <p:font typeface="Merriweather Sans" pitchFamily="2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2192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9550"/>
    <a:srgbClr val="FFD3CD"/>
    <a:srgbClr val="FFB1A7"/>
    <a:srgbClr val="FFAB85"/>
    <a:srgbClr val="E67826"/>
    <a:srgbClr val="FF7461"/>
    <a:srgbClr val="FF9789"/>
    <a:srgbClr val="F9FB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30"/>
    <p:restoredTop sz="94628"/>
  </p:normalViewPr>
  <p:slideViewPr>
    <p:cSldViewPr snapToGrid="0">
      <p:cViewPr varScale="1">
        <p:scale>
          <a:sx n="96" d="100"/>
          <a:sy n="96" d="100"/>
        </p:scale>
        <p:origin x="168" y="216"/>
      </p:cViewPr>
      <p:guideLst>
        <p:guide orient="horz" pos="21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5.jpg"/><Relationship Id="rId1" Type="http://schemas.openxmlformats.org/officeDocument/2006/relationships/image" Target="../media/image30.png"/><Relationship Id="rId4" Type="http://schemas.openxmlformats.org/officeDocument/2006/relationships/image" Target="../media/image3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5.jpg"/><Relationship Id="rId1" Type="http://schemas.openxmlformats.org/officeDocument/2006/relationships/image" Target="../media/image30.png"/><Relationship Id="rId4" Type="http://schemas.openxmlformats.org/officeDocument/2006/relationships/image" Target="../media/image3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1AA8F9-11C4-46C6-8829-DECBE8CAB612}" type="doc">
      <dgm:prSet loTypeId="urn:microsoft.com/office/officeart/2005/8/layout/hList7" loCatId="relationship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zh-TW" altLang="en-US"/>
        </a:p>
      </dgm:t>
    </dgm:pt>
    <dgm:pt modelId="{EEB5E9E6-015A-4C75-9619-C1CAB591140A}">
      <dgm:prSet phldrT="[文字]" custT="1"/>
      <dgm:spPr>
        <a:solidFill>
          <a:srgbClr val="FFB1A7"/>
        </a:solidFill>
        <a:ln w="19050">
          <a:solidFill>
            <a:srgbClr val="F9FBFA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2300" b="1" dirty="0">
              <a:solidFill>
                <a:schemeClr val="bg1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田區管理</a:t>
          </a:r>
        </a:p>
      </dgm:t>
    </dgm:pt>
    <dgm:pt modelId="{98B975EB-8F0C-4175-B899-71FFA2C737E7}" type="parTrans" cxnId="{80D07513-4BFC-49F3-BE35-DEADD420D9CF}">
      <dgm:prSet/>
      <dgm:spPr/>
      <dgm:t>
        <a:bodyPr/>
        <a:lstStyle/>
        <a:p>
          <a:endParaRPr lang="zh-TW" altLang="en-US"/>
        </a:p>
      </dgm:t>
    </dgm:pt>
    <dgm:pt modelId="{1A8D1232-0FB3-46D6-A25D-EB74821D87AF}" type="sibTrans" cxnId="{80D07513-4BFC-49F3-BE35-DEADD420D9CF}">
      <dgm:prSet/>
      <dgm:spPr/>
      <dgm:t>
        <a:bodyPr/>
        <a:lstStyle/>
        <a:p>
          <a:endParaRPr lang="zh-TW" altLang="en-US"/>
        </a:p>
      </dgm:t>
    </dgm:pt>
    <dgm:pt modelId="{5E0F9230-99E7-455F-ABF0-17C3894777A2}">
      <dgm:prSet phldrT="[文字]" custT="1"/>
      <dgm:spPr>
        <a:solidFill>
          <a:srgbClr val="FFB1A7"/>
        </a:solidFill>
        <a:ln w="19050">
          <a:solidFill>
            <a:srgbClr val="F9FBFA"/>
          </a:solidFill>
        </a:ln>
      </dgm:spPr>
      <dgm:t>
        <a:bodyPr/>
        <a:lstStyle/>
        <a:p>
          <a:pPr>
            <a:lnSpc>
              <a:spcPct val="90000"/>
            </a:lnSpc>
            <a:spcAft>
              <a:spcPct val="15000"/>
            </a:spcAft>
          </a:pPr>
          <a:r>
            <a:rPr lang="zh-TW" altLang="en-US" sz="1600" b="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農業生產行動</a:t>
          </a:r>
        </a:p>
      </dgm:t>
    </dgm:pt>
    <dgm:pt modelId="{BAAACBB1-C72E-4571-9702-E091E79E7422}" type="parTrans" cxnId="{1B8F09EB-A472-4FAE-9C62-D85A5FC4CF31}">
      <dgm:prSet/>
      <dgm:spPr/>
      <dgm:t>
        <a:bodyPr/>
        <a:lstStyle/>
        <a:p>
          <a:endParaRPr lang="zh-TW" altLang="en-US"/>
        </a:p>
      </dgm:t>
    </dgm:pt>
    <dgm:pt modelId="{9D452BDF-F152-43BE-8D58-1A84D20DAB9D}" type="sibTrans" cxnId="{1B8F09EB-A472-4FAE-9C62-D85A5FC4CF31}">
      <dgm:prSet/>
      <dgm:spPr/>
      <dgm:t>
        <a:bodyPr/>
        <a:lstStyle/>
        <a:p>
          <a:endParaRPr lang="zh-TW" altLang="en-US"/>
        </a:p>
      </dgm:t>
    </dgm:pt>
    <dgm:pt modelId="{8A120451-D7F2-43F1-B3FC-E0618EDF81F0}">
      <dgm:prSet phldrT="[文字]" custT="1"/>
      <dgm:spPr>
        <a:solidFill>
          <a:srgbClr val="FFB1A7"/>
        </a:solidFill>
        <a:ln w="19050">
          <a:solidFill>
            <a:srgbClr val="F9FBFA"/>
          </a:solidFill>
        </a:ln>
      </dgm:spPr>
      <dgm:t>
        <a:bodyPr/>
        <a:lstStyle/>
        <a:p>
          <a:pPr>
            <a:lnSpc>
              <a:spcPct val="90000"/>
            </a:lnSpc>
            <a:spcAft>
              <a:spcPct val="15000"/>
            </a:spcAft>
          </a:pPr>
          <a:r>
            <a:rPr lang="zh-TW" altLang="en-US" sz="1600" b="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田區管理與土壤改良</a:t>
          </a:r>
        </a:p>
      </dgm:t>
    </dgm:pt>
    <dgm:pt modelId="{295946BB-8324-40F9-B95A-ADD531949856}" type="parTrans" cxnId="{A83DA0D6-E469-47AC-A286-AF4861A974C6}">
      <dgm:prSet/>
      <dgm:spPr/>
      <dgm:t>
        <a:bodyPr/>
        <a:lstStyle/>
        <a:p>
          <a:endParaRPr lang="zh-TW" altLang="en-US"/>
        </a:p>
      </dgm:t>
    </dgm:pt>
    <dgm:pt modelId="{E1C48F3A-1A52-4C01-8BD9-E12350729089}" type="sibTrans" cxnId="{A83DA0D6-E469-47AC-A286-AF4861A974C6}">
      <dgm:prSet/>
      <dgm:spPr/>
      <dgm:t>
        <a:bodyPr/>
        <a:lstStyle/>
        <a:p>
          <a:endParaRPr lang="zh-TW" altLang="en-US"/>
        </a:p>
      </dgm:t>
    </dgm:pt>
    <dgm:pt modelId="{C8682A6B-45AB-4814-A92F-3580BAFF5485}">
      <dgm:prSet phldrT="[文字]" custT="1"/>
      <dgm:spPr>
        <a:solidFill>
          <a:srgbClr val="FFB1A7"/>
        </a:solidFill>
        <a:ln w="19050">
          <a:solidFill>
            <a:srgbClr val="F9FBFA"/>
          </a:solidFill>
        </a:ln>
      </dgm:spPr>
      <dgm:t>
        <a:bodyPr/>
        <a:lstStyle/>
        <a:p>
          <a:pPr algn="l">
            <a:lnSpc>
              <a:spcPct val="90000"/>
            </a:lnSpc>
            <a:spcAft>
              <a:spcPct val="15000"/>
            </a:spcAft>
          </a:pPr>
          <a:r>
            <a:rPr lang="zh-TW" altLang="en-US" sz="16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規畫</a:t>
          </a:r>
        </a:p>
      </dgm:t>
    </dgm:pt>
    <dgm:pt modelId="{7EB3CAE6-B3BF-4544-A7AA-F6C491D03427}" type="parTrans" cxnId="{573AAE17-A202-44A9-BE54-4ABB698482A7}">
      <dgm:prSet/>
      <dgm:spPr/>
      <dgm:t>
        <a:bodyPr/>
        <a:lstStyle/>
        <a:p>
          <a:endParaRPr lang="zh-TW" altLang="en-US"/>
        </a:p>
      </dgm:t>
    </dgm:pt>
    <dgm:pt modelId="{1579927D-7C19-4404-A4FB-ABFBBFF2927D}" type="sibTrans" cxnId="{573AAE17-A202-44A9-BE54-4ABB698482A7}">
      <dgm:prSet/>
      <dgm:spPr/>
      <dgm:t>
        <a:bodyPr/>
        <a:lstStyle/>
        <a:p>
          <a:endParaRPr lang="zh-TW" altLang="en-US"/>
        </a:p>
      </dgm:t>
    </dgm:pt>
    <dgm:pt modelId="{9F3F8A7C-EB2C-48BF-99CA-15603B0D5F68}">
      <dgm:prSet phldrT="[文字]" custT="1"/>
      <dgm:spPr>
        <a:solidFill>
          <a:srgbClr val="FFB1A7"/>
        </a:solidFill>
        <a:ln w="19050">
          <a:solidFill>
            <a:srgbClr val="F9FBFA"/>
          </a:solidFill>
        </a:ln>
      </dgm:spPr>
      <dgm:t>
        <a:bodyPr/>
        <a:lstStyle/>
        <a:p>
          <a:pPr>
            <a:lnSpc>
              <a:spcPct val="90000"/>
            </a:lnSpc>
            <a:spcAft>
              <a:spcPct val="15000"/>
            </a:spcAft>
            <a:buSzPct val="100000"/>
            <a:buChar char="•"/>
          </a:pPr>
          <a:r>
            <a:rPr lang="zh-TW" altLang="en-US" sz="1600" b="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操作農機具與維修保養</a:t>
          </a:r>
        </a:p>
      </dgm:t>
    </dgm:pt>
    <dgm:pt modelId="{7BA8DDCB-6E89-4E9D-9330-40B3853485BB}" type="parTrans" cxnId="{55FA956B-92B7-46AA-9647-1A43657D1605}">
      <dgm:prSet/>
      <dgm:spPr/>
      <dgm:t>
        <a:bodyPr/>
        <a:lstStyle/>
        <a:p>
          <a:endParaRPr lang="zh-TW" altLang="en-US"/>
        </a:p>
      </dgm:t>
    </dgm:pt>
    <dgm:pt modelId="{46908889-5795-460E-82B4-D5D6B4DF3AF6}" type="sibTrans" cxnId="{55FA956B-92B7-46AA-9647-1A43657D1605}">
      <dgm:prSet/>
      <dgm:spPr/>
      <dgm:t>
        <a:bodyPr/>
        <a:lstStyle/>
        <a:p>
          <a:endParaRPr lang="zh-TW" altLang="en-US"/>
        </a:p>
      </dgm:t>
    </dgm:pt>
    <dgm:pt modelId="{EFA780A1-29C9-4855-A00E-E4A13DCEE800}">
      <dgm:prSet phldrT="[文字]" custT="1"/>
      <dgm:spPr>
        <a:solidFill>
          <a:srgbClr val="FF9789"/>
        </a:solidFill>
        <a:ln w="19050">
          <a:solidFill>
            <a:srgbClr val="F9FBFA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2300" b="1" dirty="0">
              <a:solidFill>
                <a:schemeClr val="bg1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品牌行銷</a:t>
          </a:r>
        </a:p>
      </dgm:t>
    </dgm:pt>
    <dgm:pt modelId="{AD6560AE-D5C2-4D28-B256-255FDD266FC8}" type="parTrans" cxnId="{C1FE9F14-9C34-498D-9467-299F52B23B0D}">
      <dgm:prSet/>
      <dgm:spPr/>
      <dgm:t>
        <a:bodyPr/>
        <a:lstStyle/>
        <a:p>
          <a:endParaRPr lang="zh-TW" altLang="en-US"/>
        </a:p>
      </dgm:t>
    </dgm:pt>
    <dgm:pt modelId="{DA891C69-1513-4A2A-B616-B37D27C5AFAD}" type="sibTrans" cxnId="{C1FE9F14-9C34-498D-9467-299F52B23B0D}">
      <dgm:prSet/>
      <dgm:spPr/>
      <dgm:t>
        <a:bodyPr/>
        <a:lstStyle/>
        <a:p>
          <a:endParaRPr lang="zh-TW" altLang="en-US"/>
        </a:p>
      </dgm:t>
    </dgm:pt>
    <dgm:pt modelId="{55BFE6DB-0D94-4941-9415-F0B7AC9B1AE1}">
      <dgm:prSet phldrT="[文字]" custT="1"/>
      <dgm:spPr>
        <a:solidFill>
          <a:srgbClr val="FF9789"/>
        </a:solidFill>
        <a:ln w="19050">
          <a:solidFill>
            <a:srgbClr val="F9FBFA"/>
          </a:solidFill>
        </a:ln>
      </dgm:spPr>
      <dgm:t>
        <a:bodyPr/>
        <a:lstStyle/>
        <a:p>
          <a:pPr>
            <a:lnSpc>
              <a:spcPct val="90000"/>
            </a:lnSpc>
            <a:spcAft>
              <a:spcPct val="15000"/>
            </a:spcAft>
          </a:pPr>
          <a:r>
            <a:rPr lang="zh-TW" altLang="en-US" sz="16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品牌活動規畫與執行</a:t>
          </a:r>
        </a:p>
      </dgm:t>
    </dgm:pt>
    <dgm:pt modelId="{52DC97F9-C869-4EFC-8715-8CEEA4BD83E1}" type="parTrans" cxnId="{208FF609-6A0B-4944-A7B5-B6565F220223}">
      <dgm:prSet/>
      <dgm:spPr/>
      <dgm:t>
        <a:bodyPr/>
        <a:lstStyle/>
        <a:p>
          <a:endParaRPr lang="zh-TW" altLang="en-US"/>
        </a:p>
      </dgm:t>
    </dgm:pt>
    <dgm:pt modelId="{E3209CA4-A71E-443E-90BF-110C8D9AD4BB}" type="sibTrans" cxnId="{208FF609-6A0B-4944-A7B5-B6565F220223}">
      <dgm:prSet/>
      <dgm:spPr/>
      <dgm:t>
        <a:bodyPr/>
        <a:lstStyle/>
        <a:p>
          <a:endParaRPr lang="zh-TW" altLang="en-US"/>
        </a:p>
      </dgm:t>
    </dgm:pt>
    <dgm:pt modelId="{D9D5EB08-3875-41B9-A968-4F18E7964A4C}">
      <dgm:prSet phldrT="[文字]" custT="1"/>
      <dgm:spPr>
        <a:solidFill>
          <a:srgbClr val="FF9789"/>
        </a:solidFill>
        <a:ln w="19050">
          <a:solidFill>
            <a:srgbClr val="F9FBFA"/>
          </a:solidFill>
        </a:ln>
      </dgm:spPr>
      <dgm:t>
        <a:bodyPr/>
        <a:lstStyle/>
        <a:p>
          <a:pPr>
            <a:lnSpc>
              <a:spcPct val="90000"/>
            </a:lnSpc>
            <a:spcAft>
              <a:spcPct val="15000"/>
            </a:spcAft>
          </a:pPr>
          <a:r>
            <a:rPr lang="zh-TW" altLang="en-US" sz="16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黑豆加工產品開發</a:t>
          </a:r>
        </a:p>
      </dgm:t>
    </dgm:pt>
    <dgm:pt modelId="{67075B7B-0B92-44CA-90E0-F921E436ED0A}" type="parTrans" cxnId="{5CA109CF-C76E-40E2-9373-978DECD78045}">
      <dgm:prSet/>
      <dgm:spPr/>
      <dgm:t>
        <a:bodyPr/>
        <a:lstStyle/>
        <a:p>
          <a:endParaRPr lang="zh-TW" altLang="en-US"/>
        </a:p>
      </dgm:t>
    </dgm:pt>
    <dgm:pt modelId="{0ECC95D8-FBBB-4FEB-B5EC-4174CA0A7E0B}" type="sibTrans" cxnId="{5CA109CF-C76E-40E2-9373-978DECD78045}">
      <dgm:prSet/>
      <dgm:spPr/>
      <dgm:t>
        <a:bodyPr/>
        <a:lstStyle/>
        <a:p>
          <a:endParaRPr lang="zh-TW" altLang="en-US"/>
        </a:p>
      </dgm:t>
    </dgm:pt>
    <dgm:pt modelId="{2E685B26-C392-4653-B28A-314DE973CA6C}">
      <dgm:prSet phldrT="[文字]" custT="1"/>
      <dgm:spPr>
        <a:solidFill>
          <a:srgbClr val="FFB1A7"/>
        </a:solidFill>
        <a:ln w="19050">
          <a:solidFill>
            <a:srgbClr val="F9FBFA"/>
          </a:solidFill>
        </a:ln>
      </dgm:spPr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zh-TW" altLang="en-US" sz="2300" b="1" dirty="0">
              <a:solidFill>
                <a:schemeClr val="bg1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體驗課程</a:t>
          </a:r>
          <a:r>
            <a:rPr lang="en-US" altLang="zh-TW" sz="2300" b="1" dirty="0">
              <a:solidFill>
                <a:schemeClr val="bg1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&amp;</a:t>
          </a:r>
          <a:r>
            <a:rPr lang="zh-TW" altLang="en-US" sz="2300" b="1" dirty="0">
              <a:solidFill>
                <a:schemeClr val="bg1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活動</a:t>
          </a:r>
        </a:p>
      </dgm:t>
    </dgm:pt>
    <dgm:pt modelId="{E8EC2632-02B6-43AF-A6CC-F0FD3400588F}" type="parTrans" cxnId="{304D47B5-A8CE-4822-827C-DB7192800CF7}">
      <dgm:prSet/>
      <dgm:spPr/>
      <dgm:t>
        <a:bodyPr/>
        <a:lstStyle/>
        <a:p>
          <a:endParaRPr lang="zh-TW" altLang="en-US"/>
        </a:p>
      </dgm:t>
    </dgm:pt>
    <dgm:pt modelId="{F3BBCFD5-06A7-42EF-AC89-175D91083FDD}" type="sibTrans" cxnId="{304D47B5-A8CE-4822-827C-DB7192800CF7}">
      <dgm:prSet/>
      <dgm:spPr/>
      <dgm:t>
        <a:bodyPr/>
        <a:lstStyle/>
        <a:p>
          <a:endParaRPr lang="zh-TW" altLang="en-US"/>
        </a:p>
      </dgm:t>
    </dgm:pt>
    <dgm:pt modelId="{7481CE4D-8F47-43D7-9556-52CC4EBCA09E}">
      <dgm:prSet phldrT="[文字]"/>
      <dgm:spPr>
        <a:solidFill>
          <a:srgbClr val="FFD3CD"/>
        </a:solidFill>
        <a:ln w="19050">
          <a:solidFill>
            <a:srgbClr val="F9FBFA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2300" b="1" dirty="0">
              <a:solidFill>
                <a:schemeClr val="bg1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食農教育</a:t>
          </a:r>
        </a:p>
      </dgm:t>
    </dgm:pt>
    <dgm:pt modelId="{CD0F1863-3347-4C80-AB52-3F11AA4AA7BE}" type="parTrans" cxnId="{5EB0AACB-7267-45F8-939B-2A2D09406124}">
      <dgm:prSet/>
      <dgm:spPr/>
      <dgm:t>
        <a:bodyPr/>
        <a:lstStyle/>
        <a:p>
          <a:endParaRPr lang="zh-TW" altLang="en-US"/>
        </a:p>
      </dgm:t>
    </dgm:pt>
    <dgm:pt modelId="{F92B8951-FEBA-4DFF-94B7-8BD47AB24A52}" type="sibTrans" cxnId="{5EB0AACB-7267-45F8-939B-2A2D09406124}">
      <dgm:prSet/>
      <dgm:spPr/>
      <dgm:t>
        <a:bodyPr/>
        <a:lstStyle/>
        <a:p>
          <a:endParaRPr lang="zh-TW" altLang="en-US"/>
        </a:p>
      </dgm:t>
    </dgm:pt>
    <dgm:pt modelId="{710EEB9D-4E8F-431A-A47D-E38886BCACBD}">
      <dgm:prSet phldrT="[文字]" custT="1"/>
      <dgm:spPr>
        <a:solidFill>
          <a:srgbClr val="FFD3CD"/>
        </a:solidFill>
        <a:ln w="19050">
          <a:solidFill>
            <a:srgbClr val="F9FBFA"/>
          </a:solidFill>
        </a:ln>
      </dgm:spPr>
      <dgm:t>
        <a:bodyPr/>
        <a:lstStyle/>
        <a:p>
          <a:pPr>
            <a:lnSpc>
              <a:spcPct val="90000"/>
            </a:lnSpc>
            <a:spcAft>
              <a:spcPct val="15000"/>
            </a:spcAft>
          </a:pPr>
          <a:r>
            <a:rPr lang="zh-TW" altLang="en-US" sz="16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教學觀摩與輔助</a:t>
          </a:r>
        </a:p>
      </dgm:t>
    </dgm:pt>
    <dgm:pt modelId="{9B377C60-0149-482D-B673-02D22C044E5B}" type="parTrans" cxnId="{FECDE360-3FFD-4246-B21A-314DB0E27FEE}">
      <dgm:prSet/>
      <dgm:spPr/>
      <dgm:t>
        <a:bodyPr/>
        <a:lstStyle/>
        <a:p>
          <a:endParaRPr lang="zh-TW" altLang="en-US"/>
        </a:p>
      </dgm:t>
    </dgm:pt>
    <dgm:pt modelId="{7DBFE560-EDF3-4AE6-B3EE-6643189C1E54}" type="sibTrans" cxnId="{FECDE360-3FFD-4246-B21A-314DB0E27FEE}">
      <dgm:prSet/>
      <dgm:spPr/>
      <dgm:t>
        <a:bodyPr/>
        <a:lstStyle/>
        <a:p>
          <a:endParaRPr lang="zh-TW" altLang="en-US"/>
        </a:p>
      </dgm:t>
    </dgm:pt>
    <dgm:pt modelId="{58B8CAB5-CDF6-4FE8-926C-B479BDF472C7}">
      <dgm:prSet phldrT="[文字]" custT="1"/>
      <dgm:spPr>
        <a:solidFill>
          <a:srgbClr val="FFB1A7"/>
        </a:solidFill>
        <a:ln w="19050">
          <a:solidFill>
            <a:srgbClr val="F9FBFA"/>
          </a:solidFill>
        </a:ln>
      </dgm:spPr>
      <dgm:t>
        <a:bodyPr/>
        <a:lstStyle/>
        <a:p>
          <a:pPr>
            <a:lnSpc>
              <a:spcPct val="90000"/>
            </a:lnSpc>
            <a:spcAft>
              <a:spcPct val="15000"/>
            </a:spcAft>
            <a:buSzPct val="100000"/>
            <a:buChar char="•"/>
          </a:pPr>
          <a:r>
            <a:rPr lang="zh-TW" altLang="en-US" sz="1600" b="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科技農業之應用</a:t>
          </a:r>
        </a:p>
      </dgm:t>
    </dgm:pt>
    <dgm:pt modelId="{24B0A287-077A-4032-9B89-B11BD2853D67}" type="parTrans" cxnId="{DBD6C551-B813-4F78-8D40-078F75472A52}">
      <dgm:prSet/>
      <dgm:spPr/>
      <dgm:t>
        <a:bodyPr/>
        <a:lstStyle/>
        <a:p>
          <a:endParaRPr lang="zh-TW" altLang="en-US"/>
        </a:p>
      </dgm:t>
    </dgm:pt>
    <dgm:pt modelId="{A190E6F9-6DAC-4468-8A6B-F2A44B4481D0}" type="sibTrans" cxnId="{DBD6C551-B813-4F78-8D40-078F75472A52}">
      <dgm:prSet/>
      <dgm:spPr/>
      <dgm:t>
        <a:bodyPr/>
        <a:lstStyle/>
        <a:p>
          <a:endParaRPr lang="zh-TW" altLang="en-US"/>
        </a:p>
      </dgm:t>
    </dgm:pt>
    <dgm:pt modelId="{7B1DFDFC-4B10-4DBA-9AD9-78D38BF49737}">
      <dgm:prSet phldrT="[文字]" custT="1"/>
      <dgm:spPr>
        <a:solidFill>
          <a:srgbClr val="FF9789"/>
        </a:solidFill>
        <a:ln w="19050">
          <a:solidFill>
            <a:srgbClr val="F9FBFA"/>
          </a:solidFill>
        </a:ln>
      </dgm:spPr>
      <dgm:t>
        <a:bodyPr/>
        <a:lstStyle/>
        <a:p>
          <a:pPr>
            <a:lnSpc>
              <a:spcPct val="90000"/>
            </a:lnSpc>
            <a:spcAft>
              <a:spcPct val="15000"/>
            </a:spcAft>
          </a:pPr>
          <a:r>
            <a:rPr lang="zh-TW" altLang="en-US" sz="16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品牌銷售宣傳</a:t>
          </a:r>
        </a:p>
      </dgm:t>
    </dgm:pt>
    <dgm:pt modelId="{602D91A1-771B-4A98-8542-B1CBD0A70C11}" type="parTrans" cxnId="{F12DE624-41D1-4C48-A073-000F68D74EBA}">
      <dgm:prSet/>
      <dgm:spPr/>
      <dgm:t>
        <a:bodyPr/>
        <a:lstStyle/>
        <a:p>
          <a:endParaRPr lang="zh-TW" altLang="en-US"/>
        </a:p>
      </dgm:t>
    </dgm:pt>
    <dgm:pt modelId="{DD00DB85-C8AA-4B39-868B-E3D2DDFEB32E}" type="sibTrans" cxnId="{F12DE624-41D1-4C48-A073-000F68D74EBA}">
      <dgm:prSet/>
      <dgm:spPr/>
      <dgm:t>
        <a:bodyPr/>
        <a:lstStyle/>
        <a:p>
          <a:endParaRPr lang="zh-TW" altLang="en-US"/>
        </a:p>
      </dgm:t>
    </dgm:pt>
    <dgm:pt modelId="{B75C272C-719C-439A-A1DF-164DE6330F1E}">
      <dgm:prSet phldrT="[文字]" custT="1"/>
      <dgm:spPr>
        <a:solidFill>
          <a:srgbClr val="FFB1A7"/>
        </a:solidFill>
        <a:ln w="19050">
          <a:solidFill>
            <a:srgbClr val="F9FBFA"/>
          </a:solidFill>
        </a:ln>
      </dgm:spPr>
      <dgm:t>
        <a:bodyPr/>
        <a:lstStyle/>
        <a:p>
          <a:pPr algn="l">
            <a:lnSpc>
              <a:spcPct val="90000"/>
            </a:lnSpc>
            <a:spcAft>
              <a:spcPct val="15000"/>
            </a:spcAft>
          </a:pPr>
          <a:r>
            <a:rPr lang="zh-TW" altLang="en-US" sz="16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準備</a:t>
          </a:r>
        </a:p>
      </dgm:t>
    </dgm:pt>
    <dgm:pt modelId="{49862AF1-EAD9-4DDC-8CA2-012D9ECD77D9}" type="parTrans" cxnId="{45B9DF18-D7A2-4F53-A9ED-60AF29E0E9A8}">
      <dgm:prSet/>
      <dgm:spPr/>
      <dgm:t>
        <a:bodyPr/>
        <a:lstStyle/>
        <a:p>
          <a:endParaRPr lang="zh-TW" altLang="en-US"/>
        </a:p>
      </dgm:t>
    </dgm:pt>
    <dgm:pt modelId="{DD394AE6-574C-4FD9-89DF-0D8CC090DECF}" type="sibTrans" cxnId="{45B9DF18-D7A2-4F53-A9ED-60AF29E0E9A8}">
      <dgm:prSet/>
      <dgm:spPr/>
      <dgm:t>
        <a:bodyPr/>
        <a:lstStyle/>
        <a:p>
          <a:endParaRPr lang="zh-TW" altLang="en-US"/>
        </a:p>
      </dgm:t>
    </dgm:pt>
    <dgm:pt modelId="{2F5A07FC-083D-4145-A2FC-89892A87C3FB}">
      <dgm:prSet phldrT="[文字]" custT="1"/>
      <dgm:spPr>
        <a:solidFill>
          <a:srgbClr val="FFB1A7"/>
        </a:solidFill>
        <a:ln w="19050">
          <a:solidFill>
            <a:srgbClr val="F9FBFA"/>
          </a:solidFill>
        </a:ln>
      </dgm:spPr>
      <dgm:t>
        <a:bodyPr/>
        <a:lstStyle/>
        <a:p>
          <a:pPr algn="l">
            <a:lnSpc>
              <a:spcPct val="90000"/>
            </a:lnSpc>
            <a:spcAft>
              <a:spcPct val="15000"/>
            </a:spcAft>
          </a:pPr>
          <a:endParaRPr lang="zh-TW" altLang="en-US" sz="1600" dirty="0">
            <a:solidFill>
              <a:schemeClr val="bg2">
                <a:lumMod val="7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F8C8B7B-7C25-47F5-B77A-78A18B63E068}" type="parTrans" cxnId="{E74EF084-11AD-4169-B405-1348A5D5E513}">
      <dgm:prSet/>
      <dgm:spPr/>
      <dgm:t>
        <a:bodyPr/>
        <a:lstStyle/>
        <a:p>
          <a:endParaRPr lang="zh-TW" altLang="en-US"/>
        </a:p>
      </dgm:t>
    </dgm:pt>
    <dgm:pt modelId="{8D53A69D-68DF-4BB3-9BF8-4AC243CA9EEA}" type="sibTrans" cxnId="{E74EF084-11AD-4169-B405-1348A5D5E513}">
      <dgm:prSet/>
      <dgm:spPr/>
      <dgm:t>
        <a:bodyPr/>
        <a:lstStyle/>
        <a:p>
          <a:endParaRPr lang="zh-TW" altLang="en-US"/>
        </a:p>
      </dgm:t>
    </dgm:pt>
    <dgm:pt modelId="{ACFFEF0B-9ADB-461E-BCD0-44CCAD926ECC}">
      <dgm:prSet phldrT="[文字]" custT="1"/>
      <dgm:spPr>
        <a:solidFill>
          <a:srgbClr val="FFB1A7"/>
        </a:solidFill>
        <a:ln w="19050">
          <a:solidFill>
            <a:srgbClr val="F9FBFA"/>
          </a:solidFill>
        </a:ln>
      </dgm:spPr>
      <dgm:t>
        <a:bodyPr/>
        <a:lstStyle/>
        <a:p>
          <a:pPr algn="l">
            <a:lnSpc>
              <a:spcPct val="90000"/>
            </a:lnSpc>
            <a:spcAft>
              <a:spcPct val="15000"/>
            </a:spcAft>
          </a:pPr>
          <a:r>
            <a:rPr lang="zh-TW" altLang="en-US" sz="16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執行</a:t>
          </a:r>
        </a:p>
      </dgm:t>
    </dgm:pt>
    <dgm:pt modelId="{68939DE5-78F7-4E1A-9C65-5D02C65B66ED}" type="parTrans" cxnId="{BB4BB1CF-F90C-4490-A694-13133B209253}">
      <dgm:prSet/>
      <dgm:spPr/>
      <dgm:t>
        <a:bodyPr/>
        <a:lstStyle/>
        <a:p>
          <a:endParaRPr lang="zh-TW" altLang="en-US"/>
        </a:p>
      </dgm:t>
    </dgm:pt>
    <dgm:pt modelId="{32887537-8E19-47F8-AD33-DA7AE90652F6}" type="sibTrans" cxnId="{BB4BB1CF-F90C-4490-A694-13133B209253}">
      <dgm:prSet/>
      <dgm:spPr/>
      <dgm:t>
        <a:bodyPr/>
        <a:lstStyle/>
        <a:p>
          <a:endParaRPr lang="zh-TW" altLang="en-US"/>
        </a:p>
      </dgm:t>
    </dgm:pt>
    <dgm:pt modelId="{DD71307A-8E45-4395-9CE8-2DF3F126D618}">
      <dgm:prSet phldrT="[文字]" custT="1"/>
      <dgm:spPr>
        <a:solidFill>
          <a:srgbClr val="FFB1A7"/>
        </a:solidFill>
        <a:ln w="19050">
          <a:solidFill>
            <a:srgbClr val="F9FBFA"/>
          </a:solidFill>
        </a:ln>
      </dgm:spPr>
      <dgm:t>
        <a:bodyPr/>
        <a:lstStyle/>
        <a:p>
          <a:pPr algn="l">
            <a:lnSpc>
              <a:spcPct val="90000"/>
            </a:lnSpc>
            <a:spcAft>
              <a:spcPct val="15000"/>
            </a:spcAft>
          </a:pPr>
          <a:r>
            <a:rPr lang="zh-TW" altLang="en-US" sz="16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宣傳</a:t>
          </a:r>
        </a:p>
      </dgm:t>
    </dgm:pt>
    <dgm:pt modelId="{CC7EE575-6EFB-4B32-8D33-2C53E5F5912D}" type="parTrans" cxnId="{AFF75E70-858C-4889-96B4-537174F6EF4D}">
      <dgm:prSet/>
      <dgm:spPr/>
      <dgm:t>
        <a:bodyPr/>
        <a:lstStyle/>
        <a:p>
          <a:endParaRPr lang="zh-TW" altLang="en-US"/>
        </a:p>
      </dgm:t>
    </dgm:pt>
    <dgm:pt modelId="{C79FBF93-624D-407A-8094-6D8048D5AAAA}" type="sibTrans" cxnId="{AFF75E70-858C-4889-96B4-537174F6EF4D}">
      <dgm:prSet/>
      <dgm:spPr/>
      <dgm:t>
        <a:bodyPr/>
        <a:lstStyle/>
        <a:p>
          <a:endParaRPr lang="zh-TW" altLang="en-US"/>
        </a:p>
      </dgm:t>
    </dgm:pt>
    <dgm:pt modelId="{E40303D5-15A1-4EDB-9EA9-3AC641ED71F1}">
      <dgm:prSet phldrT="[文字]" custT="1"/>
      <dgm:spPr>
        <a:solidFill>
          <a:srgbClr val="FFD3CD"/>
        </a:solidFill>
        <a:ln w="19050">
          <a:solidFill>
            <a:srgbClr val="F9FBFA"/>
          </a:solidFill>
        </a:ln>
      </dgm:spPr>
      <dgm:t>
        <a:bodyPr/>
        <a:lstStyle/>
        <a:p>
          <a:pPr>
            <a:lnSpc>
              <a:spcPct val="90000"/>
            </a:lnSpc>
            <a:spcAft>
              <a:spcPct val="15000"/>
            </a:spcAft>
          </a:pPr>
          <a:r>
            <a:rPr lang="zh-TW" altLang="en-US" sz="16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教學設計與指導</a:t>
          </a:r>
        </a:p>
      </dgm:t>
    </dgm:pt>
    <dgm:pt modelId="{7A5A18DF-E0DD-4C80-9B55-1B4DCC101ED4}" type="parTrans" cxnId="{2B4A50AE-0013-4FC2-8526-BF86207FA5F8}">
      <dgm:prSet/>
      <dgm:spPr/>
      <dgm:t>
        <a:bodyPr/>
        <a:lstStyle/>
        <a:p>
          <a:endParaRPr lang="zh-TW" altLang="en-US"/>
        </a:p>
      </dgm:t>
    </dgm:pt>
    <dgm:pt modelId="{0931C664-2392-42D9-AB6D-3615A4F6513F}" type="sibTrans" cxnId="{2B4A50AE-0013-4FC2-8526-BF86207FA5F8}">
      <dgm:prSet/>
      <dgm:spPr/>
      <dgm:t>
        <a:bodyPr/>
        <a:lstStyle/>
        <a:p>
          <a:endParaRPr lang="zh-TW" altLang="en-US"/>
        </a:p>
      </dgm:t>
    </dgm:pt>
    <dgm:pt modelId="{74BB7905-1E8F-4762-94EF-86955FBD4578}">
      <dgm:prSet phldrT="[文字]" custT="1"/>
      <dgm:spPr>
        <a:solidFill>
          <a:srgbClr val="FFD3CD"/>
        </a:solidFill>
        <a:ln w="19050">
          <a:solidFill>
            <a:srgbClr val="F9FBFA"/>
          </a:solidFill>
        </a:ln>
      </dgm:spPr>
      <dgm:t>
        <a:bodyPr/>
        <a:lstStyle/>
        <a:p>
          <a:pPr>
            <a:lnSpc>
              <a:spcPct val="90000"/>
            </a:lnSpc>
            <a:spcAft>
              <a:spcPct val="15000"/>
            </a:spcAft>
          </a:pPr>
          <a:r>
            <a:rPr lang="zh-TW" altLang="en-US" sz="16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教材操作與發想</a:t>
          </a:r>
        </a:p>
      </dgm:t>
    </dgm:pt>
    <dgm:pt modelId="{D963ECED-CAB2-41C8-AD15-D597600F3B89}" type="parTrans" cxnId="{20D68D3A-90D8-42CD-90B4-9ADC12BC26A8}">
      <dgm:prSet/>
      <dgm:spPr/>
      <dgm:t>
        <a:bodyPr/>
        <a:lstStyle/>
        <a:p>
          <a:endParaRPr lang="zh-TW" altLang="en-US"/>
        </a:p>
      </dgm:t>
    </dgm:pt>
    <dgm:pt modelId="{94956EB7-905C-4A19-8FB0-A635D8E35B2C}" type="sibTrans" cxnId="{20D68D3A-90D8-42CD-90B4-9ADC12BC26A8}">
      <dgm:prSet/>
      <dgm:spPr/>
      <dgm:t>
        <a:bodyPr/>
        <a:lstStyle/>
        <a:p>
          <a:endParaRPr lang="zh-TW" altLang="en-US"/>
        </a:p>
      </dgm:t>
    </dgm:pt>
    <dgm:pt modelId="{584C57E9-6A35-461E-89FB-3BEBADBAD4A6}" type="pres">
      <dgm:prSet presAssocID="{511AA8F9-11C4-46C6-8829-DECBE8CAB612}" presName="Name0" presStyleCnt="0">
        <dgm:presLayoutVars>
          <dgm:dir/>
          <dgm:resizeHandles val="exact"/>
        </dgm:presLayoutVars>
      </dgm:prSet>
      <dgm:spPr/>
    </dgm:pt>
    <dgm:pt modelId="{C7EE9692-BA2A-4E2F-BD74-5E1637620FE0}" type="pres">
      <dgm:prSet presAssocID="{511AA8F9-11C4-46C6-8829-DECBE8CAB612}" presName="fgShape" presStyleLbl="fgShp" presStyleIdx="0" presStyleCnt="1" custScaleX="108696" custLinFactNeighborX="544" custLinFactNeighborY="95538"/>
      <dgm:sp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31000">
              <a:srgbClr val="FF7461"/>
            </a:gs>
            <a:gs pos="70000">
              <a:srgbClr val="FF9789"/>
            </a:gs>
            <a:gs pos="100000">
              <a:srgbClr val="FFD3CD">
                <a:lumMod val="96000"/>
              </a:srgbClr>
            </a:gs>
          </a:gsLst>
          <a:lin ang="0" scaled="1"/>
          <a:tileRect/>
        </a:gradFill>
      </dgm:spPr>
    </dgm:pt>
    <dgm:pt modelId="{34B6A518-FD15-4F7E-8AC4-DB0037295DD7}" type="pres">
      <dgm:prSet presAssocID="{511AA8F9-11C4-46C6-8829-DECBE8CAB612}" presName="linComp" presStyleCnt="0"/>
      <dgm:spPr/>
    </dgm:pt>
    <dgm:pt modelId="{C10C99DC-FD29-44CF-9818-EE89F790670A}" type="pres">
      <dgm:prSet presAssocID="{EEB5E9E6-015A-4C75-9619-C1CAB591140A}" presName="compNode" presStyleCnt="0"/>
      <dgm:spPr/>
    </dgm:pt>
    <dgm:pt modelId="{282DEAC3-D1E7-4C90-88B3-F10740DF9A16}" type="pres">
      <dgm:prSet presAssocID="{EEB5E9E6-015A-4C75-9619-C1CAB591140A}" presName="bkgdShape" presStyleLbl="node1" presStyleIdx="0" presStyleCnt="4"/>
      <dgm:spPr/>
    </dgm:pt>
    <dgm:pt modelId="{29B68097-8532-428D-95BC-A805C6516020}" type="pres">
      <dgm:prSet presAssocID="{EEB5E9E6-015A-4C75-9619-C1CAB591140A}" presName="nodeTx" presStyleLbl="node1" presStyleIdx="0" presStyleCnt="4">
        <dgm:presLayoutVars>
          <dgm:bulletEnabled val="1"/>
        </dgm:presLayoutVars>
      </dgm:prSet>
      <dgm:spPr/>
    </dgm:pt>
    <dgm:pt modelId="{7A1C708D-6D12-44A3-BC56-CB874DFDC5E1}" type="pres">
      <dgm:prSet presAssocID="{EEB5E9E6-015A-4C75-9619-C1CAB591140A}" presName="invisiNode" presStyleLbl="node1" presStyleIdx="0" presStyleCnt="4"/>
      <dgm:spPr/>
    </dgm:pt>
    <dgm:pt modelId="{C6F612AA-CA22-4425-8AC3-075DB9D0C832}" type="pres">
      <dgm:prSet presAssocID="{EEB5E9E6-015A-4C75-9619-C1CAB591140A}" presName="imagNode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</dgm:spPr>
    </dgm:pt>
    <dgm:pt modelId="{560F2A2D-B852-4314-9EE8-1039EE18FF25}" type="pres">
      <dgm:prSet presAssocID="{1A8D1232-0FB3-46D6-A25D-EB74821D87AF}" presName="sibTrans" presStyleLbl="sibTrans2D1" presStyleIdx="0" presStyleCnt="0"/>
      <dgm:spPr/>
    </dgm:pt>
    <dgm:pt modelId="{79837E39-89D7-438F-AF29-9A3857CBE0F9}" type="pres">
      <dgm:prSet presAssocID="{EFA780A1-29C9-4855-A00E-E4A13DCEE800}" presName="compNode" presStyleCnt="0"/>
      <dgm:spPr/>
    </dgm:pt>
    <dgm:pt modelId="{26078C42-14D8-4A7E-AD21-0D54B907A7EB}" type="pres">
      <dgm:prSet presAssocID="{EFA780A1-29C9-4855-A00E-E4A13DCEE800}" presName="bkgdShape" presStyleLbl="node1" presStyleIdx="1" presStyleCnt="4"/>
      <dgm:spPr/>
    </dgm:pt>
    <dgm:pt modelId="{12AD14F0-EDAD-408E-87EA-3AF8F05D9287}" type="pres">
      <dgm:prSet presAssocID="{EFA780A1-29C9-4855-A00E-E4A13DCEE800}" presName="nodeTx" presStyleLbl="node1" presStyleIdx="1" presStyleCnt="4">
        <dgm:presLayoutVars>
          <dgm:bulletEnabled val="1"/>
        </dgm:presLayoutVars>
      </dgm:prSet>
      <dgm:spPr/>
    </dgm:pt>
    <dgm:pt modelId="{CF2BBD60-4A55-4204-B61F-61625242D32F}" type="pres">
      <dgm:prSet presAssocID="{EFA780A1-29C9-4855-A00E-E4A13DCEE800}" presName="invisiNode" presStyleLbl="node1" presStyleIdx="1" presStyleCnt="4"/>
      <dgm:spPr/>
    </dgm:pt>
    <dgm:pt modelId="{AA35F9AF-FE89-43EC-BF5D-DDADF27318CC}" type="pres">
      <dgm:prSet presAssocID="{EFA780A1-29C9-4855-A00E-E4A13DCEE800}" presName="imagNode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D70ABAA0-9C2E-4FB7-8842-35AF86DC4524}" type="pres">
      <dgm:prSet presAssocID="{DA891C69-1513-4A2A-B616-B37D27C5AFAD}" presName="sibTrans" presStyleLbl="sibTrans2D1" presStyleIdx="0" presStyleCnt="0"/>
      <dgm:spPr/>
    </dgm:pt>
    <dgm:pt modelId="{2F80066B-2A3F-42DE-A0BE-2EF6AC558F43}" type="pres">
      <dgm:prSet presAssocID="{2E685B26-C392-4653-B28A-314DE973CA6C}" presName="compNode" presStyleCnt="0"/>
      <dgm:spPr/>
    </dgm:pt>
    <dgm:pt modelId="{FFE43430-CDEF-4CBF-99AB-120C2F383D9E}" type="pres">
      <dgm:prSet presAssocID="{2E685B26-C392-4653-B28A-314DE973CA6C}" presName="bkgdShape" presStyleLbl="node1" presStyleIdx="2" presStyleCnt="4"/>
      <dgm:spPr/>
    </dgm:pt>
    <dgm:pt modelId="{7ABCA593-2690-44F7-AE13-AAB81A8C21E9}" type="pres">
      <dgm:prSet presAssocID="{2E685B26-C392-4653-B28A-314DE973CA6C}" presName="nodeTx" presStyleLbl="node1" presStyleIdx="2" presStyleCnt="4">
        <dgm:presLayoutVars>
          <dgm:bulletEnabled val="1"/>
        </dgm:presLayoutVars>
      </dgm:prSet>
      <dgm:spPr/>
    </dgm:pt>
    <dgm:pt modelId="{B0F219D7-C307-470D-B5F9-A2F8FE476422}" type="pres">
      <dgm:prSet presAssocID="{2E685B26-C392-4653-B28A-314DE973CA6C}" presName="invisiNode" presStyleLbl="node1" presStyleIdx="2" presStyleCnt="4"/>
      <dgm:spPr/>
    </dgm:pt>
    <dgm:pt modelId="{F0B67C60-10E9-456C-A8A0-EC66914B125E}" type="pres">
      <dgm:prSet presAssocID="{2E685B26-C392-4653-B28A-314DE973CA6C}" presName="imagNode" presStyleLbl="fgImgPlace1" presStyleIdx="2" presStyleCnt="4"/>
      <dgm:spPr>
        <a:blipFill>
          <a:blip xmlns:r="http://schemas.openxmlformats.org/officeDocument/2006/relationships" r:embed="rId3"/>
          <a:srcRect/>
          <a:stretch>
            <a:fillRect l="-25000" r="-25000"/>
          </a:stretch>
        </a:blipFill>
      </dgm:spPr>
    </dgm:pt>
    <dgm:pt modelId="{2531468A-EDE2-4FCB-B396-088CDCD4BDCD}" type="pres">
      <dgm:prSet presAssocID="{F3BBCFD5-06A7-42EF-AC89-175D91083FDD}" presName="sibTrans" presStyleLbl="sibTrans2D1" presStyleIdx="0" presStyleCnt="0"/>
      <dgm:spPr/>
    </dgm:pt>
    <dgm:pt modelId="{F6AFB025-49CA-443C-B05B-16516D27BEEF}" type="pres">
      <dgm:prSet presAssocID="{7481CE4D-8F47-43D7-9556-52CC4EBCA09E}" presName="compNode" presStyleCnt="0"/>
      <dgm:spPr/>
    </dgm:pt>
    <dgm:pt modelId="{BAFD498D-CBD3-4C58-A133-45586A501D84}" type="pres">
      <dgm:prSet presAssocID="{7481CE4D-8F47-43D7-9556-52CC4EBCA09E}" presName="bkgdShape" presStyleLbl="node1" presStyleIdx="3" presStyleCnt="4"/>
      <dgm:spPr/>
    </dgm:pt>
    <dgm:pt modelId="{5BB1CA78-6085-49DC-9766-2316A50B1DC9}" type="pres">
      <dgm:prSet presAssocID="{7481CE4D-8F47-43D7-9556-52CC4EBCA09E}" presName="nodeTx" presStyleLbl="node1" presStyleIdx="3" presStyleCnt="4">
        <dgm:presLayoutVars>
          <dgm:bulletEnabled val="1"/>
        </dgm:presLayoutVars>
      </dgm:prSet>
      <dgm:spPr/>
    </dgm:pt>
    <dgm:pt modelId="{D78C51E5-62A7-42B6-9D0D-ADF6491E1D28}" type="pres">
      <dgm:prSet presAssocID="{7481CE4D-8F47-43D7-9556-52CC4EBCA09E}" presName="invisiNode" presStyleLbl="node1" presStyleIdx="3" presStyleCnt="4"/>
      <dgm:spPr/>
    </dgm:pt>
    <dgm:pt modelId="{C4A7DDF4-798E-4012-96A4-DCD60A003DBA}" type="pres">
      <dgm:prSet presAssocID="{7481CE4D-8F47-43D7-9556-52CC4EBCA09E}" presName="imagNode" presStyleLbl="fgImgPlace1" presStyleIdx="3" presStyleCnt="4"/>
      <dgm:spPr>
        <a:blipFill>
          <a:blip xmlns:r="http://schemas.openxmlformats.org/officeDocument/2006/relationships" r:embed="rId4"/>
          <a:srcRect/>
          <a:stretch>
            <a:fillRect t="-25000" b="-25000"/>
          </a:stretch>
        </a:blipFill>
      </dgm:spPr>
    </dgm:pt>
  </dgm:ptLst>
  <dgm:cxnLst>
    <dgm:cxn modelId="{208FF609-6A0B-4944-A7B5-B6565F220223}" srcId="{EFA780A1-29C9-4855-A00E-E4A13DCEE800}" destId="{55BFE6DB-0D94-4941-9415-F0B7AC9B1AE1}" srcOrd="1" destOrd="0" parTransId="{52DC97F9-C869-4EFC-8715-8CEEA4BD83E1}" sibTransId="{E3209CA4-A71E-443E-90BF-110C8D9AD4BB}"/>
    <dgm:cxn modelId="{770EAD0C-2BD7-4DED-8EDE-2064A65247F5}" type="presOf" srcId="{DA891C69-1513-4A2A-B616-B37D27C5AFAD}" destId="{D70ABAA0-9C2E-4FB7-8842-35AF86DC4524}" srcOrd="0" destOrd="0" presId="urn:microsoft.com/office/officeart/2005/8/layout/hList7"/>
    <dgm:cxn modelId="{80D07513-4BFC-49F3-BE35-DEADD420D9CF}" srcId="{511AA8F9-11C4-46C6-8829-DECBE8CAB612}" destId="{EEB5E9E6-015A-4C75-9619-C1CAB591140A}" srcOrd="0" destOrd="0" parTransId="{98B975EB-8F0C-4175-B899-71FFA2C737E7}" sibTransId="{1A8D1232-0FB3-46D6-A25D-EB74821D87AF}"/>
    <dgm:cxn modelId="{C1FE9F14-9C34-498D-9467-299F52B23B0D}" srcId="{511AA8F9-11C4-46C6-8829-DECBE8CAB612}" destId="{EFA780A1-29C9-4855-A00E-E4A13DCEE800}" srcOrd="1" destOrd="0" parTransId="{AD6560AE-D5C2-4D28-B256-255FDD266FC8}" sibTransId="{DA891C69-1513-4A2A-B616-B37D27C5AFAD}"/>
    <dgm:cxn modelId="{573AAE17-A202-44A9-BE54-4ABB698482A7}" srcId="{2E685B26-C392-4653-B28A-314DE973CA6C}" destId="{C8682A6B-45AB-4814-A92F-3580BAFF5485}" srcOrd="0" destOrd="0" parTransId="{7EB3CAE6-B3BF-4544-A7AA-F6C491D03427}" sibTransId="{1579927D-7C19-4404-A4FB-ABFBBFF2927D}"/>
    <dgm:cxn modelId="{45B9DF18-D7A2-4F53-A9ED-60AF29E0E9A8}" srcId="{2E685B26-C392-4653-B28A-314DE973CA6C}" destId="{B75C272C-719C-439A-A1DF-164DE6330F1E}" srcOrd="2" destOrd="0" parTransId="{49862AF1-EAD9-4DDC-8CA2-012D9ECD77D9}" sibTransId="{DD394AE6-574C-4FD9-89DF-0D8CC090DECF}"/>
    <dgm:cxn modelId="{544B9422-CCC0-418F-9955-512E67681DA7}" type="presOf" srcId="{D9D5EB08-3875-41B9-A968-4F18E7964A4C}" destId="{12AD14F0-EDAD-408E-87EA-3AF8F05D9287}" srcOrd="1" destOrd="3" presId="urn:microsoft.com/office/officeart/2005/8/layout/hList7"/>
    <dgm:cxn modelId="{E1F52123-469E-40B6-9097-D59511013C33}" type="presOf" srcId="{9F3F8A7C-EB2C-48BF-99CA-15603B0D5F68}" destId="{282DEAC3-D1E7-4C90-88B3-F10740DF9A16}" srcOrd="0" destOrd="3" presId="urn:microsoft.com/office/officeart/2005/8/layout/hList7"/>
    <dgm:cxn modelId="{F12DE624-41D1-4C48-A073-000F68D74EBA}" srcId="{EFA780A1-29C9-4855-A00E-E4A13DCEE800}" destId="{7B1DFDFC-4B10-4DBA-9AD9-78D38BF49737}" srcOrd="0" destOrd="0" parTransId="{602D91A1-771B-4A98-8542-B1CBD0A70C11}" sibTransId="{DD00DB85-C8AA-4B39-868B-E3D2DDFEB32E}"/>
    <dgm:cxn modelId="{CB23F42E-590E-4DE5-A519-8779658ED516}" type="presOf" srcId="{2E685B26-C392-4653-B28A-314DE973CA6C}" destId="{7ABCA593-2690-44F7-AE13-AAB81A8C21E9}" srcOrd="1" destOrd="0" presId="urn:microsoft.com/office/officeart/2005/8/layout/hList7"/>
    <dgm:cxn modelId="{3E9A7D2F-6BFD-4F0A-B1D2-3B56535262D7}" type="presOf" srcId="{8A120451-D7F2-43F1-B3FC-E0618EDF81F0}" destId="{282DEAC3-D1E7-4C90-88B3-F10740DF9A16}" srcOrd="0" destOrd="2" presId="urn:microsoft.com/office/officeart/2005/8/layout/hList7"/>
    <dgm:cxn modelId="{6B21AF31-AC09-4C11-BB76-C23830E92FFD}" type="presOf" srcId="{EEB5E9E6-015A-4C75-9619-C1CAB591140A}" destId="{29B68097-8532-428D-95BC-A805C6516020}" srcOrd="1" destOrd="0" presId="urn:microsoft.com/office/officeart/2005/8/layout/hList7"/>
    <dgm:cxn modelId="{20D68D3A-90D8-42CD-90B4-9ADC12BC26A8}" srcId="{7481CE4D-8F47-43D7-9556-52CC4EBCA09E}" destId="{74BB7905-1E8F-4762-94EF-86955FBD4578}" srcOrd="2" destOrd="0" parTransId="{D963ECED-CAB2-41C8-AD15-D597600F3B89}" sibTransId="{94956EB7-905C-4A19-8FB0-A635D8E35B2C}"/>
    <dgm:cxn modelId="{F6867044-9102-4773-B8D3-3E3780D7569E}" type="presOf" srcId="{7B1DFDFC-4B10-4DBA-9AD9-78D38BF49737}" destId="{26078C42-14D8-4A7E-AD21-0D54B907A7EB}" srcOrd="0" destOrd="1" presId="urn:microsoft.com/office/officeart/2005/8/layout/hList7"/>
    <dgm:cxn modelId="{FBEA6F4C-5C02-4AA8-9795-DBD863AD43D5}" type="presOf" srcId="{ACFFEF0B-9ADB-461E-BCD0-44CCAD926ECC}" destId="{7ABCA593-2690-44F7-AE13-AAB81A8C21E9}" srcOrd="1" destOrd="4" presId="urn:microsoft.com/office/officeart/2005/8/layout/hList7"/>
    <dgm:cxn modelId="{B30DD64C-CD38-4D79-AB29-DED9DDB3552D}" type="presOf" srcId="{710EEB9D-4E8F-431A-A47D-E38886BCACBD}" destId="{BAFD498D-CBD3-4C58-A133-45586A501D84}" srcOrd="0" destOrd="1" presId="urn:microsoft.com/office/officeart/2005/8/layout/hList7"/>
    <dgm:cxn modelId="{4AE02051-E81E-4C1E-BA4B-55DF07BFA5B9}" type="presOf" srcId="{710EEB9D-4E8F-431A-A47D-E38886BCACBD}" destId="{5BB1CA78-6085-49DC-9766-2316A50B1DC9}" srcOrd="1" destOrd="1" presId="urn:microsoft.com/office/officeart/2005/8/layout/hList7"/>
    <dgm:cxn modelId="{DBD6C551-B813-4F78-8D40-078F75472A52}" srcId="{EEB5E9E6-015A-4C75-9619-C1CAB591140A}" destId="{58B8CAB5-CDF6-4FE8-926C-B479BDF472C7}" srcOrd="3" destOrd="0" parTransId="{24B0A287-077A-4032-9B89-B11BD2853D67}" sibTransId="{A190E6F9-6DAC-4468-8A6B-F2A44B4481D0}"/>
    <dgm:cxn modelId="{7DCA4659-FD26-4892-B8C0-AFB0B934E44D}" type="presOf" srcId="{58B8CAB5-CDF6-4FE8-926C-B479BDF472C7}" destId="{29B68097-8532-428D-95BC-A805C6516020}" srcOrd="1" destOrd="4" presId="urn:microsoft.com/office/officeart/2005/8/layout/hList7"/>
    <dgm:cxn modelId="{E404805E-B02B-40F6-9E27-FB2DBDA28FB8}" type="presOf" srcId="{55BFE6DB-0D94-4941-9415-F0B7AC9B1AE1}" destId="{26078C42-14D8-4A7E-AD21-0D54B907A7EB}" srcOrd="0" destOrd="2" presId="urn:microsoft.com/office/officeart/2005/8/layout/hList7"/>
    <dgm:cxn modelId="{4D1CF75E-C57A-4848-BFCD-230622CE787A}" type="presOf" srcId="{9F3F8A7C-EB2C-48BF-99CA-15603B0D5F68}" destId="{29B68097-8532-428D-95BC-A805C6516020}" srcOrd="1" destOrd="3" presId="urn:microsoft.com/office/officeart/2005/8/layout/hList7"/>
    <dgm:cxn modelId="{FECDE360-3FFD-4246-B21A-314DB0E27FEE}" srcId="{7481CE4D-8F47-43D7-9556-52CC4EBCA09E}" destId="{710EEB9D-4E8F-431A-A47D-E38886BCACBD}" srcOrd="0" destOrd="0" parTransId="{9B377C60-0149-482D-B673-02D22C044E5B}" sibTransId="{7DBFE560-EDF3-4AE6-B3EE-6643189C1E54}"/>
    <dgm:cxn modelId="{55FA956B-92B7-46AA-9647-1A43657D1605}" srcId="{EEB5E9E6-015A-4C75-9619-C1CAB591140A}" destId="{9F3F8A7C-EB2C-48BF-99CA-15603B0D5F68}" srcOrd="2" destOrd="0" parTransId="{7BA8DDCB-6E89-4E9D-9330-40B3853485BB}" sibTransId="{46908889-5795-460E-82B4-D5D6B4DF3AF6}"/>
    <dgm:cxn modelId="{AFF75E70-858C-4889-96B4-537174F6EF4D}" srcId="{2E685B26-C392-4653-B28A-314DE973CA6C}" destId="{DD71307A-8E45-4395-9CE8-2DF3F126D618}" srcOrd="1" destOrd="0" parTransId="{CC7EE575-6EFB-4B32-8D33-2C53E5F5912D}" sibTransId="{C79FBF93-624D-407A-8094-6D8048D5AAAA}"/>
    <dgm:cxn modelId="{74D99476-BB5B-452B-88C8-4379562255CE}" type="presOf" srcId="{EEB5E9E6-015A-4C75-9619-C1CAB591140A}" destId="{282DEAC3-D1E7-4C90-88B3-F10740DF9A16}" srcOrd="0" destOrd="0" presId="urn:microsoft.com/office/officeart/2005/8/layout/hList7"/>
    <dgm:cxn modelId="{55F42178-D6DD-4E12-B6B0-C236A644E88A}" type="presOf" srcId="{511AA8F9-11C4-46C6-8829-DECBE8CAB612}" destId="{584C57E9-6A35-461E-89FB-3BEBADBAD4A6}" srcOrd="0" destOrd="0" presId="urn:microsoft.com/office/officeart/2005/8/layout/hList7"/>
    <dgm:cxn modelId="{1FD7677D-806E-4CA9-9FBE-870CA7AAF005}" type="presOf" srcId="{EFA780A1-29C9-4855-A00E-E4A13DCEE800}" destId="{26078C42-14D8-4A7E-AD21-0D54B907A7EB}" srcOrd="0" destOrd="0" presId="urn:microsoft.com/office/officeart/2005/8/layout/hList7"/>
    <dgm:cxn modelId="{3A95C47F-5E2B-42D9-8DAB-4C73381F4B31}" type="presOf" srcId="{EFA780A1-29C9-4855-A00E-E4A13DCEE800}" destId="{12AD14F0-EDAD-408E-87EA-3AF8F05D9287}" srcOrd="1" destOrd="0" presId="urn:microsoft.com/office/officeart/2005/8/layout/hList7"/>
    <dgm:cxn modelId="{AF4BE284-BB96-4846-840C-0615D742B549}" type="presOf" srcId="{1A8D1232-0FB3-46D6-A25D-EB74821D87AF}" destId="{560F2A2D-B852-4314-9EE8-1039EE18FF25}" srcOrd="0" destOrd="0" presId="urn:microsoft.com/office/officeart/2005/8/layout/hList7"/>
    <dgm:cxn modelId="{E74EF084-11AD-4169-B405-1348A5D5E513}" srcId="{2E685B26-C392-4653-B28A-314DE973CA6C}" destId="{2F5A07FC-083D-4145-A2FC-89892A87C3FB}" srcOrd="4" destOrd="0" parTransId="{DF8C8B7B-7C25-47F5-B77A-78A18B63E068}" sibTransId="{8D53A69D-68DF-4BB3-9BF8-4AC243CA9EEA}"/>
    <dgm:cxn modelId="{BFDBF384-41E2-4DE4-8FDC-A8072E0E6705}" type="presOf" srcId="{74BB7905-1E8F-4762-94EF-86955FBD4578}" destId="{5BB1CA78-6085-49DC-9766-2316A50B1DC9}" srcOrd="1" destOrd="3" presId="urn:microsoft.com/office/officeart/2005/8/layout/hList7"/>
    <dgm:cxn modelId="{17FF0886-D9A4-4A3F-AEDF-7FA9BB2E2AF0}" type="presOf" srcId="{5E0F9230-99E7-455F-ABF0-17C3894777A2}" destId="{282DEAC3-D1E7-4C90-88B3-F10740DF9A16}" srcOrd="0" destOrd="1" presId="urn:microsoft.com/office/officeart/2005/8/layout/hList7"/>
    <dgm:cxn modelId="{0467FB86-6283-42D6-AE61-AA03E4BCD3BD}" type="presOf" srcId="{8A120451-D7F2-43F1-B3FC-E0618EDF81F0}" destId="{29B68097-8532-428D-95BC-A805C6516020}" srcOrd="1" destOrd="2" presId="urn:microsoft.com/office/officeart/2005/8/layout/hList7"/>
    <dgm:cxn modelId="{34578489-FF9A-4F3E-861D-6B2D43852CFA}" type="presOf" srcId="{D9D5EB08-3875-41B9-A968-4F18E7964A4C}" destId="{26078C42-14D8-4A7E-AD21-0D54B907A7EB}" srcOrd="0" destOrd="3" presId="urn:microsoft.com/office/officeart/2005/8/layout/hList7"/>
    <dgm:cxn modelId="{0163EF8B-B6C5-4A7A-B8FE-35B3E327CEA1}" type="presOf" srcId="{F3BBCFD5-06A7-42EF-AC89-175D91083FDD}" destId="{2531468A-EDE2-4FCB-B396-088CDCD4BDCD}" srcOrd="0" destOrd="0" presId="urn:microsoft.com/office/officeart/2005/8/layout/hList7"/>
    <dgm:cxn modelId="{F032E298-297E-4E69-A4EA-1E26D9755092}" type="presOf" srcId="{C8682A6B-45AB-4814-A92F-3580BAFF5485}" destId="{FFE43430-CDEF-4CBF-99AB-120C2F383D9E}" srcOrd="0" destOrd="1" presId="urn:microsoft.com/office/officeart/2005/8/layout/hList7"/>
    <dgm:cxn modelId="{34558FA0-43A4-401F-BDD6-57DF59AA2DFD}" type="presOf" srcId="{DD71307A-8E45-4395-9CE8-2DF3F126D618}" destId="{FFE43430-CDEF-4CBF-99AB-120C2F383D9E}" srcOrd="0" destOrd="2" presId="urn:microsoft.com/office/officeart/2005/8/layout/hList7"/>
    <dgm:cxn modelId="{D161C6A2-E59A-4F79-B5C8-036E005AEB5E}" type="presOf" srcId="{DD71307A-8E45-4395-9CE8-2DF3F126D618}" destId="{7ABCA593-2690-44F7-AE13-AAB81A8C21E9}" srcOrd="1" destOrd="2" presId="urn:microsoft.com/office/officeart/2005/8/layout/hList7"/>
    <dgm:cxn modelId="{3754A3A4-40D8-4114-9383-663A02C9E26C}" type="presOf" srcId="{2F5A07FC-083D-4145-A2FC-89892A87C3FB}" destId="{FFE43430-CDEF-4CBF-99AB-120C2F383D9E}" srcOrd="0" destOrd="5" presId="urn:microsoft.com/office/officeart/2005/8/layout/hList7"/>
    <dgm:cxn modelId="{EF847DA8-A4BF-4558-A535-CDC3A5BC21A9}" type="presOf" srcId="{7481CE4D-8F47-43D7-9556-52CC4EBCA09E}" destId="{BAFD498D-CBD3-4C58-A133-45586A501D84}" srcOrd="0" destOrd="0" presId="urn:microsoft.com/office/officeart/2005/8/layout/hList7"/>
    <dgm:cxn modelId="{68ACA1A8-8F70-4C44-B51B-F512ED66FEF7}" type="presOf" srcId="{B75C272C-719C-439A-A1DF-164DE6330F1E}" destId="{7ABCA593-2690-44F7-AE13-AAB81A8C21E9}" srcOrd="1" destOrd="3" presId="urn:microsoft.com/office/officeart/2005/8/layout/hList7"/>
    <dgm:cxn modelId="{2B4A50AE-0013-4FC2-8526-BF86207FA5F8}" srcId="{7481CE4D-8F47-43D7-9556-52CC4EBCA09E}" destId="{E40303D5-15A1-4EDB-9EA9-3AC641ED71F1}" srcOrd="1" destOrd="0" parTransId="{7A5A18DF-E0DD-4C80-9B55-1B4DCC101ED4}" sibTransId="{0931C664-2392-42D9-AB6D-3615A4F6513F}"/>
    <dgm:cxn modelId="{276442B5-A676-4DF8-96B3-34537982A90F}" type="presOf" srcId="{E40303D5-15A1-4EDB-9EA9-3AC641ED71F1}" destId="{BAFD498D-CBD3-4C58-A133-45586A501D84}" srcOrd="0" destOrd="2" presId="urn:microsoft.com/office/officeart/2005/8/layout/hList7"/>
    <dgm:cxn modelId="{304D47B5-A8CE-4822-827C-DB7192800CF7}" srcId="{511AA8F9-11C4-46C6-8829-DECBE8CAB612}" destId="{2E685B26-C392-4653-B28A-314DE973CA6C}" srcOrd="2" destOrd="0" parTransId="{E8EC2632-02B6-43AF-A6CC-F0FD3400588F}" sibTransId="{F3BBCFD5-06A7-42EF-AC89-175D91083FDD}"/>
    <dgm:cxn modelId="{043E8FB5-1E7D-4105-A1ED-FEAE0A8570BB}" type="presOf" srcId="{7B1DFDFC-4B10-4DBA-9AD9-78D38BF49737}" destId="{12AD14F0-EDAD-408E-87EA-3AF8F05D9287}" srcOrd="1" destOrd="1" presId="urn:microsoft.com/office/officeart/2005/8/layout/hList7"/>
    <dgm:cxn modelId="{4FAC87BA-4218-4884-8B9E-C486566ED13A}" type="presOf" srcId="{2F5A07FC-083D-4145-A2FC-89892A87C3FB}" destId="{7ABCA593-2690-44F7-AE13-AAB81A8C21E9}" srcOrd="1" destOrd="5" presId="urn:microsoft.com/office/officeart/2005/8/layout/hList7"/>
    <dgm:cxn modelId="{CD96D4BE-E82D-4077-9799-ADAEEB9BF0A1}" type="presOf" srcId="{55BFE6DB-0D94-4941-9415-F0B7AC9B1AE1}" destId="{12AD14F0-EDAD-408E-87EA-3AF8F05D9287}" srcOrd="1" destOrd="2" presId="urn:microsoft.com/office/officeart/2005/8/layout/hList7"/>
    <dgm:cxn modelId="{BDC196C3-37EF-47D5-9684-132FE4F94019}" type="presOf" srcId="{ACFFEF0B-9ADB-461E-BCD0-44CCAD926ECC}" destId="{FFE43430-CDEF-4CBF-99AB-120C2F383D9E}" srcOrd="0" destOrd="4" presId="urn:microsoft.com/office/officeart/2005/8/layout/hList7"/>
    <dgm:cxn modelId="{391978C5-291A-4F90-B4D7-8EFFFE615525}" type="presOf" srcId="{E40303D5-15A1-4EDB-9EA9-3AC641ED71F1}" destId="{5BB1CA78-6085-49DC-9766-2316A50B1DC9}" srcOrd="1" destOrd="2" presId="urn:microsoft.com/office/officeart/2005/8/layout/hList7"/>
    <dgm:cxn modelId="{E33C4DC8-B38E-4C82-8BA6-7196CDF51704}" type="presOf" srcId="{C8682A6B-45AB-4814-A92F-3580BAFF5485}" destId="{7ABCA593-2690-44F7-AE13-AAB81A8C21E9}" srcOrd="1" destOrd="1" presId="urn:microsoft.com/office/officeart/2005/8/layout/hList7"/>
    <dgm:cxn modelId="{5EB0AACB-7267-45F8-939B-2A2D09406124}" srcId="{511AA8F9-11C4-46C6-8829-DECBE8CAB612}" destId="{7481CE4D-8F47-43D7-9556-52CC4EBCA09E}" srcOrd="3" destOrd="0" parTransId="{CD0F1863-3347-4C80-AB52-3F11AA4AA7BE}" sibTransId="{F92B8951-FEBA-4DFF-94B7-8BD47AB24A52}"/>
    <dgm:cxn modelId="{5CA109CF-C76E-40E2-9373-978DECD78045}" srcId="{EFA780A1-29C9-4855-A00E-E4A13DCEE800}" destId="{D9D5EB08-3875-41B9-A968-4F18E7964A4C}" srcOrd="2" destOrd="0" parTransId="{67075B7B-0B92-44CA-90E0-F921E436ED0A}" sibTransId="{0ECC95D8-FBBB-4FEB-B5EC-4174CA0A7E0B}"/>
    <dgm:cxn modelId="{BB4BB1CF-F90C-4490-A694-13133B209253}" srcId="{2E685B26-C392-4653-B28A-314DE973CA6C}" destId="{ACFFEF0B-9ADB-461E-BCD0-44CCAD926ECC}" srcOrd="3" destOrd="0" parTransId="{68939DE5-78F7-4E1A-9C65-5D02C65B66ED}" sibTransId="{32887537-8E19-47F8-AD33-DA7AE90652F6}"/>
    <dgm:cxn modelId="{6974A1D1-BE14-4AF7-A315-4ED7803A30C3}" type="presOf" srcId="{2E685B26-C392-4653-B28A-314DE973CA6C}" destId="{FFE43430-CDEF-4CBF-99AB-120C2F383D9E}" srcOrd="0" destOrd="0" presId="urn:microsoft.com/office/officeart/2005/8/layout/hList7"/>
    <dgm:cxn modelId="{A83DA0D6-E469-47AC-A286-AF4861A974C6}" srcId="{EEB5E9E6-015A-4C75-9619-C1CAB591140A}" destId="{8A120451-D7F2-43F1-B3FC-E0618EDF81F0}" srcOrd="1" destOrd="0" parTransId="{295946BB-8324-40F9-B95A-ADD531949856}" sibTransId="{E1C48F3A-1A52-4C01-8BD9-E12350729089}"/>
    <dgm:cxn modelId="{836D4DDE-9866-4445-B268-E6D09F3AA811}" type="presOf" srcId="{B75C272C-719C-439A-A1DF-164DE6330F1E}" destId="{FFE43430-CDEF-4CBF-99AB-120C2F383D9E}" srcOrd="0" destOrd="3" presId="urn:microsoft.com/office/officeart/2005/8/layout/hList7"/>
    <dgm:cxn modelId="{563802E9-B78C-403F-A903-13955E96D625}" type="presOf" srcId="{5E0F9230-99E7-455F-ABF0-17C3894777A2}" destId="{29B68097-8532-428D-95BC-A805C6516020}" srcOrd="1" destOrd="1" presId="urn:microsoft.com/office/officeart/2005/8/layout/hList7"/>
    <dgm:cxn modelId="{1B8F09EB-A472-4FAE-9C62-D85A5FC4CF31}" srcId="{EEB5E9E6-015A-4C75-9619-C1CAB591140A}" destId="{5E0F9230-99E7-455F-ABF0-17C3894777A2}" srcOrd="0" destOrd="0" parTransId="{BAAACBB1-C72E-4571-9702-E091E79E7422}" sibTransId="{9D452BDF-F152-43BE-8D58-1A84D20DAB9D}"/>
    <dgm:cxn modelId="{7F1161ED-2416-4320-BD94-86B470410CEA}" type="presOf" srcId="{74BB7905-1E8F-4762-94EF-86955FBD4578}" destId="{BAFD498D-CBD3-4C58-A133-45586A501D84}" srcOrd="0" destOrd="3" presId="urn:microsoft.com/office/officeart/2005/8/layout/hList7"/>
    <dgm:cxn modelId="{05E1C1F5-D801-4148-A7B3-FF463C8F1CDF}" type="presOf" srcId="{7481CE4D-8F47-43D7-9556-52CC4EBCA09E}" destId="{5BB1CA78-6085-49DC-9766-2316A50B1DC9}" srcOrd="1" destOrd="0" presId="urn:microsoft.com/office/officeart/2005/8/layout/hList7"/>
    <dgm:cxn modelId="{9B8B81F6-05A2-4D87-84B2-50CA0A867095}" type="presOf" srcId="{58B8CAB5-CDF6-4FE8-926C-B479BDF472C7}" destId="{282DEAC3-D1E7-4C90-88B3-F10740DF9A16}" srcOrd="0" destOrd="4" presId="urn:microsoft.com/office/officeart/2005/8/layout/hList7"/>
    <dgm:cxn modelId="{9A7EC20B-6A4E-4067-B348-03CED750D79B}" type="presParOf" srcId="{584C57E9-6A35-461E-89FB-3BEBADBAD4A6}" destId="{C7EE9692-BA2A-4E2F-BD74-5E1637620FE0}" srcOrd="0" destOrd="0" presId="urn:microsoft.com/office/officeart/2005/8/layout/hList7"/>
    <dgm:cxn modelId="{9ABB1561-A253-4639-A04F-88012F686C15}" type="presParOf" srcId="{584C57E9-6A35-461E-89FB-3BEBADBAD4A6}" destId="{34B6A518-FD15-4F7E-8AC4-DB0037295DD7}" srcOrd="1" destOrd="0" presId="urn:microsoft.com/office/officeart/2005/8/layout/hList7"/>
    <dgm:cxn modelId="{1320D1CB-B3AC-4C43-9DCE-C217B0F92737}" type="presParOf" srcId="{34B6A518-FD15-4F7E-8AC4-DB0037295DD7}" destId="{C10C99DC-FD29-44CF-9818-EE89F790670A}" srcOrd="0" destOrd="0" presId="urn:microsoft.com/office/officeart/2005/8/layout/hList7"/>
    <dgm:cxn modelId="{17B70517-90EE-45A8-A643-23200047E5C9}" type="presParOf" srcId="{C10C99DC-FD29-44CF-9818-EE89F790670A}" destId="{282DEAC3-D1E7-4C90-88B3-F10740DF9A16}" srcOrd="0" destOrd="0" presId="urn:microsoft.com/office/officeart/2005/8/layout/hList7"/>
    <dgm:cxn modelId="{49BB6896-CB90-4A19-9F66-71FFE059D612}" type="presParOf" srcId="{C10C99DC-FD29-44CF-9818-EE89F790670A}" destId="{29B68097-8532-428D-95BC-A805C6516020}" srcOrd="1" destOrd="0" presId="urn:microsoft.com/office/officeart/2005/8/layout/hList7"/>
    <dgm:cxn modelId="{BA1E3148-F5E3-496D-BE6C-53E553D970DA}" type="presParOf" srcId="{C10C99DC-FD29-44CF-9818-EE89F790670A}" destId="{7A1C708D-6D12-44A3-BC56-CB874DFDC5E1}" srcOrd="2" destOrd="0" presId="urn:microsoft.com/office/officeart/2005/8/layout/hList7"/>
    <dgm:cxn modelId="{BE0D4C60-839C-425A-9102-9DA9E9412AFC}" type="presParOf" srcId="{C10C99DC-FD29-44CF-9818-EE89F790670A}" destId="{C6F612AA-CA22-4425-8AC3-075DB9D0C832}" srcOrd="3" destOrd="0" presId="urn:microsoft.com/office/officeart/2005/8/layout/hList7"/>
    <dgm:cxn modelId="{48339186-654B-484F-BBB7-D45DE2BD8D05}" type="presParOf" srcId="{34B6A518-FD15-4F7E-8AC4-DB0037295DD7}" destId="{560F2A2D-B852-4314-9EE8-1039EE18FF25}" srcOrd="1" destOrd="0" presId="urn:microsoft.com/office/officeart/2005/8/layout/hList7"/>
    <dgm:cxn modelId="{B21733B2-7C64-4984-A8B3-35ED3CF43355}" type="presParOf" srcId="{34B6A518-FD15-4F7E-8AC4-DB0037295DD7}" destId="{79837E39-89D7-438F-AF29-9A3857CBE0F9}" srcOrd="2" destOrd="0" presId="urn:microsoft.com/office/officeart/2005/8/layout/hList7"/>
    <dgm:cxn modelId="{00662A86-93E7-4274-A809-ECBD35B582C2}" type="presParOf" srcId="{79837E39-89D7-438F-AF29-9A3857CBE0F9}" destId="{26078C42-14D8-4A7E-AD21-0D54B907A7EB}" srcOrd="0" destOrd="0" presId="urn:microsoft.com/office/officeart/2005/8/layout/hList7"/>
    <dgm:cxn modelId="{D01BB0B1-8A9E-411E-9B4D-8A450D38254D}" type="presParOf" srcId="{79837E39-89D7-438F-AF29-9A3857CBE0F9}" destId="{12AD14F0-EDAD-408E-87EA-3AF8F05D9287}" srcOrd="1" destOrd="0" presId="urn:microsoft.com/office/officeart/2005/8/layout/hList7"/>
    <dgm:cxn modelId="{9E79816D-1B63-42F6-9136-34C1FB456586}" type="presParOf" srcId="{79837E39-89D7-438F-AF29-9A3857CBE0F9}" destId="{CF2BBD60-4A55-4204-B61F-61625242D32F}" srcOrd="2" destOrd="0" presId="urn:microsoft.com/office/officeart/2005/8/layout/hList7"/>
    <dgm:cxn modelId="{519C7A99-B03A-4DAB-8216-7F80BC7E78A0}" type="presParOf" srcId="{79837E39-89D7-438F-AF29-9A3857CBE0F9}" destId="{AA35F9AF-FE89-43EC-BF5D-DDADF27318CC}" srcOrd="3" destOrd="0" presId="urn:microsoft.com/office/officeart/2005/8/layout/hList7"/>
    <dgm:cxn modelId="{DC8F6129-54BA-40AF-B146-B5FD2DBB06FC}" type="presParOf" srcId="{34B6A518-FD15-4F7E-8AC4-DB0037295DD7}" destId="{D70ABAA0-9C2E-4FB7-8842-35AF86DC4524}" srcOrd="3" destOrd="0" presId="urn:microsoft.com/office/officeart/2005/8/layout/hList7"/>
    <dgm:cxn modelId="{B5900F17-7D73-4577-9DAE-EFAB6641E1FB}" type="presParOf" srcId="{34B6A518-FD15-4F7E-8AC4-DB0037295DD7}" destId="{2F80066B-2A3F-42DE-A0BE-2EF6AC558F43}" srcOrd="4" destOrd="0" presId="urn:microsoft.com/office/officeart/2005/8/layout/hList7"/>
    <dgm:cxn modelId="{6838F63C-84C0-4061-9BC0-CE0865E9B760}" type="presParOf" srcId="{2F80066B-2A3F-42DE-A0BE-2EF6AC558F43}" destId="{FFE43430-CDEF-4CBF-99AB-120C2F383D9E}" srcOrd="0" destOrd="0" presId="urn:microsoft.com/office/officeart/2005/8/layout/hList7"/>
    <dgm:cxn modelId="{DA9138A8-A25D-4A5D-B774-475A792E74D3}" type="presParOf" srcId="{2F80066B-2A3F-42DE-A0BE-2EF6AC558F43}" destId="{7ABCA593-2690-44F7-AE13-AAB81A8C21E9}" srcOrd="1" destOrd="0" presId="urn:microsoft.com/office/officeart/2005/8/layout/hList7"/>
    <dgm:cxn modelId="{7A226D84-0E35-479D-99FA-11145076387A}" type="presParOf" srcId="{2F80066B-2A3F-42DE-A0BE-2EF6AC558F43}" destId="{B0F219D7-C307-470D-B5F9-A2F8FE476422}" srcOrd="2" destOrd="0" presId="urn:microsoft.com/office/officeart/2005/8/layout/hList7"/>
    <dgm:cxn modelId="{6A8E037F-CB5D-4895-9CDB-415717C3A4F3}" type="presParOf" srcId="{2F80066B-2A3F-42DE-A0BE-2EF6AC558F43}" destId="{F0B67C60-10E9-456C-A8A0-EC66914B125E}" srcOrd="3" destOrd="0" presId="urn:microsoft.com/office/officeart/2005/8/layout/hList7"/>
    <dgm:cxn modelId="{65E06BBE-010C-43EA-A00A-FE5995AADB16}" type="presParOf" srcId="{34B6A518-FD15-4F7E-8AC4-DB0037295DD7}" destId="{2531468A-EDE2-4FCB-B396-088CDCD4BDCD}" srcOrd="5" destOrd="0" presId="urn:microsoft.com/office/officeart/2005/8/layout/hList7"/>
    <dgm:cxn modelId="{3A58B676-B0F7-4199-AC28-A86CCDC5F7D5}" type="presParOf" srcId="{34B6A518-FD15-4F7E-8AC4-DB0037295DD7}" destId="{F6AFB025-49CA-443C-B05B-16516D27BEEF}" srcOrd="6" destOrd="0" presId="urn:microsoft.com/office/officeart/2005/8/layout/hList7"/>
    <dgm:cxn modelId="{20728D23-FA7C-42F5-83EA-6632FFF6E20F}" type="presParOf" srcId="{F6AFB025-49CA-443C-B05B-16516D27BEEF}" destId="{BAFD498D-CBD3-4C58-A133-45586A501D84}" srcOrd="0" destOrd="0" presId="urn:microsoft.com/office/officeart/2005/8/layout/hList7"/>
    <dgm:cxn modelId="{76BE21A8-19A4-4410-AF33-122C462D066A}" type="presParOf" srcId="{F6AFB025-49CA-443C-B05B-16516D27BEEF}" destId="{5BB1CA78-6085-49DC-9766-2316A50B1DC9}" srcOrd="1" destOrd="0" presId="urn:microsoft.com/office/officeart/2005/8/layout/hList7"/>
    <dgm:cxn modelId="{C37F5839-169C-4328-BADC-A1518717AC37}" type="presParOf" srcId="{F6AFB025-49CA-443C-B05B-16516D27BEEF}" destId="{D78C51E5-62A7-42B6-9D0D-ADF6491E1D28}" srcOrd="2" destOrd="0" presId="urn:microsoft.com/office/officeart/2005/8/layout/hList7"/>
    <dgm:cxn modelId="{40E93391-7E24-4DCA-B3A3-95E8FD5755B3}" type="presParOf" srcId="{F6AFB025-49CA-443C-B05B-16516D27BEEF}" destId="{C4A7DDF4-798E-4012-96A4-DCD60A003DBA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2DEAC3-D1E7-4C90-88B3-F10740DF9A16}">
      <dsp:nvSpPr>
        <dsp:cNvPr id="0" name=""/>
        <dsp:cNvSpPr/>
      </dsp:nvSpPr>
      <dsp:spPr>
        <a:xfrm>
          <a:off x="2609" y="0"/>
          <a:ext cx="2735165" cy="5172424"/>
        </a:xfrm>
        <a:prstGeom prst="roundRect">
          <a:avLst>
            <a:gd name="adj" fmla="val 10000"/>
          </a:avLst>
        </a:prstGeom>
        <a:solidFill>
          <a:srgbClr val="FFB1A7"/>
        </a:solidFill>
        <a:ln w="19050" cap="flat" cmpd="sng" algn="ctr">
          <a:solidFill>
            <a:srgbClr val="F9FBF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t" anchorCtr="1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2300" b="1" kern="1200" dirty="0">
              <a:solidFill>
                <a:schemeClr val="bg1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田區管理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b="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農業生產行動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b="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田區管理與土壤改良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SzPct val="100000"/>
            <a:buChar char="•"/>
          </a:pPr>
          <a:r>
            <a:rPr lang="zh-TW" altLang="en-US" sz="1600" b="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操作農機具與維修保養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SzPct val="100000"/>
            <a:buChar char="•"/>
          </a:pPr>
          <a:r>
            <a:rPr lang="zh-TW" altLang="en-US" sz="1600" b="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科技農業之應用</a:t>
          </a:r>
        </a:p>
      </dsp:txBody>
      <dsp:txXfrm>
        <a:off x="2609" y="2068969"/>
        <a:ext cx="2735165" cy="2068969"/>
      </dsp:txXfrm>
    </dsp:sp>
    <dsp:sp modelId="{C6F612AA-CA22-4425-8AC3-075DB9D0C832}">
      <dsp:nvSpPr>
        <dsp:cNvPr id="0" name=""/>
        <dsp:cNvSpPr/>
      </dsp:nvSpPr>
      <dsp:spPr>
        <a:xfrm>
          <a:off x="508983" y="310345"/>
          <a:ext cx="1722417" cy="1722417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078C42-14D8-4A7E-AD21-0D54B907A7EB}">
      <dsp:nvSpPr>
        <dsp:cNvPr id="0" name=""/>
        <dsp:cNvSpPr/>
      </dsp:nvSpPr>
      <dsp:spPr>
        <a:xfrm>
          <a:off x="2819830" y="0"/>
          <a:ext cx="2735165" cy="5172424"/>
        </a:xfrm>
        <a:prstGeom prst="roundRect">
          <a:avLst>
            <a:gd name="adj" fmla="val 10000"/>
          </a:avLst>
        </a:prstGeom>
        <a:solidFill>
          <a:srgbClr val="FF9789"/>
        </a:solidFill>
        <a:ln w="19050" cap="flat" cmpd="sng" algn="ctr">
          <a:solidFill>
            <a:srgbClr val="F9FBF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t" anchorCtr="1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2300" b="1" kern="1200" dirty="0">
              <a:solidFill>
                <a:schemeClr val="bg1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品牌行銷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品牌銷售宣傳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品牌活動規畫與執行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黑豆加工產品開發</a:t>
          </a:r>
        </a:p>
      </dsp:txBody>
      <dsp:txXfrm>
        <a:off x="2819830" y="2068969"/>
        <a:ext cx="2735165" cy="2068969"/>
      </dsp:txXfrm>
    </dsp:sp>
    <dsp:sp modelId="{AA35F9AF-FE89-43EC-BF5D-DDADF27318CC}">
      <dsp:nvSpPr>
        <dsp:cNvPr id="0" name=""/>
        <dsp:cNvSpPr/>
      </dsp:nvSpPr>
      <dsp:spPr>
        <a:xfrm>
          <a:off x="3326204" y="310345"/>
          <a:ext cx="1722417" cy="1722417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E43430-CDEF-4CBF-99AB-120C2F383D9E}">
      <dsp:nvSpPr>
        <dsp:cNvPr id="0" name=""/>
        <dsp:cNvSpPr/>
      </dsp:nvSpPr>
      <dsp:spPr>
        <a:xfrm>
          <a:off x="5637050" y="0"/>
          <a:ext cx="2735165" cy="5172424"/>
        </a:xfrm>
        <a:prstGeom prst="roundRect">
          <a:avLst>
            <a:gd name="adj" fmla="val 10000"/>
          </a:avLst>
        </a:prstGeom>
        <a:solidFill>
          <a:srgbClr val="FFB1A7"/>
        </a:solidFill>
        <a:ln w="19050" cap="flat" cmpd="sng" algn="ctr">
          <a:solidFill>
            <a:srgbClr val="F9FBF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t" anchorCtr="1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2300" b="1" kern="1200" dirty="0">
              <a:solidFill>
                <a:schemeClr val="bg1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體驗課程</a:t>
          </a:r>
          <a:r>
            <a:rPr lang="en-US" altLang="zh-TW" sz="2300" b="1" kern="1200" dirty="0">
              <a:solidFill>
                <a:schemeClr val="bg1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&amp;</a:t>
          </a:r>
          <a:r>
            <a:rPr lang="zh-TW" altLang="en-US" sz="2300" b="1" kern="1200" dirty="0">
              <a:solidFill>
                <a:schemeClr val="bg1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活動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規畫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宣傳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準備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執行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zh-TW" altLang="en-US" sz="1600" kern="1200" dirty="0">
            <a:solidFill>
              <a:schemeClr val="bg2">
                <a:lumMod val="75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637050" y="2068969"/>
        <a:ext cx="2735165" cy="2068969"/>
      </dsp:txXfrm>
    </dsp:sp>
    <dsp:sp modelId="{F0B67C60-10E9-456C-A8A0-EC66914B125E}">
      <dsp:nvSpPr>
        <dsp:cNvPr id="0" name=""/>
        <dsp:cNvSpPr/>
      </dsp:nvSpPr>
      <dsp:spPr>
        <a:xfrm>
          <a:off x="6143425" y="310345"/>
          <a:ext cx="1722417" cy="1722417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FD498D-CBD3-4C58-A133-45586A501D84}">
      <dsp:nvSpPr>
        <dsp:cNvPr id="0" name=""/>
        <dsp:cNvSpPr/>
      </dsp:nvSpPr>
      <dsp:spPr>
        <a:xfrm>
          <a:off x="8454271" y="0"/>
          <a:ext cx="2735165" cy="5172424"/>
        </a:xfrm>
        <a:prstGeom prst="roundRect">
          <a:avLst>
            <a:gd name="adj" fmla="val 10000"/>
          </a:avLst>
        </a:prstGeom>
        <a:solidFill>
          <a:srgbClr val="FFD3CD"/>
        </a:solidFill>
        <a:ln w="19050" cap="flat" cmpd="sng" algn="ctr">
          <a:solidFill>
            <a:srgbClr val="F9FBF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1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TW" altLang="en-US" sz="2300" b="1" kern="1200" dirty="0">
              <a:solidFill>
                <a:schemeClr val="bg1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食農教育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教學觀摩與輔助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教學設計與指導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kern="1200" dirty="0">
              <a:solidFill>
                <a:schemeClr val="bg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教材操作與發想</a:t>
          </a:r>
        </a:p>
      </dsp:txBody>
      <dsp:txXfrm>
        <a:off x="8454271" y="2068969"/>
        <a:ext cx="2735165" cy="2068969"/>
      </dsp:txXfrm>
    </dsp:sp>
    <dsp:sp modelId="{C4A7DDF4-798E-4012-96A4-DCD60A003DBA}">
      <dsp:nvSpPr>
        <dsp:cNvPr id="0" name=""/>
        <dsp:cNvSpPr/>
      </dsp:nvSpPr>
      <dsp:spPr>
        <a:xfrm>
          <a:off x="8960646" y="310345"/>
          <a:ext cx="1722417" cy="1722417"/>
        </a:xfrm>
        <a:prstGeom prst="ellipse">
          <a:avLst/>
        </a:prstGeom>
        <a:blipFill>
          <a:blip xmlns:r="http://schemas.openxmlformats.org/officeDocument/2006/relationships" r:embed="rId4"/>
          <a:srcRect/>
          <a:stretch>
            <a:fillRect t="-25000" b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EE9692-BA2A-4E2F-BD74-5E1637620FE0}">
      <dsp:nvSpPr>
        <dsp:cNvPr id="0" name=""/>
        <dsp:cNvSpPr/>
      </dsp:nvSpPr>
      <dsp:spPr>
        <a:xfrm>
          <a:off x="-17" y="4396560"/>
          <a:ext cx="11192082" cy="775863"/>
        </a:xfrm>
        <a:prstGeom prst="leftRightArrow">
          <a:avLst/>
        </a:prstGeom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31000">
              <a:srgbClr val="FF7461"/>
            </a:gs>
            <a:gs pos="70000">
              <a:srgbClr val="FF9789"/>
            </a:gs>
            <a:gs pos="100000">
              <a:srgbClr val="FFD3CD">
                <a:lumMod val="96000"/>
              </a:srgbClr>
            </a:gs>
          </a:gsLst>
          <a:lin ang="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2200" b="0" i="0" u="none" strike="noStrike" cap="none">
                <a:solidFill>
                  <a:srgbClr val="000000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2200" b="0" i="0" u="none" strike="noStrike" cap="none">
                <a:solidFill>
                  <a:srgbClr val="000000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2200" b="0" i="0" u="none" strike="noStrike" cap="none">
                <a:solidFill>
                  <a:srgbClr val="000000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2200" b="0" i="0" u="none" strike="noStrike" cap="none">
                <a:solidFill>
                  <a:srgbClr val="000000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2200" b="0" i="0" u="none" strike="noStrike" cap="none">
                <a:solidFill>
                  <a:srgbClr val="000000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2200" b="0" i="0" u="none" strike="noStrike" cap="none">
                <a:solidFill>
                  <a:srgbClr val="000000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2200" b="0" i="0" u="none" strike="noStrike" cap="none">
                <a:solidFill>
                  <a:srgbClr val="000000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2200" b="0" i="0" u="none" strike="noStrike" cap="none">
                <a:solidFill>
                  <a:srgbClr val="000000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None/>
              <a:defRPr sz="2200" b="0" i="0" u="none" strike="noStrike" cap="none">
                <a:solidFill>
                  <a:srgbClr val="000000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2" name="Google Shape;30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7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7" name="Google Shape;497;p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7754511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hape 255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56" name="Shape 25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品牌定位（講出 TA 的需求、品牌特色與價值）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>
          <a:extLst>
            <a:ext uri="{FF2B5EF4-FFF2-40B4-BE49-F238E27FC236}">
              <a16:creationId xmlns:a16="http://schemas.microsoft.com/office/drawing/2014/main" id="{F1C0CE63-3060-A1A0-5475-6DE63945EC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73:notes">
            <a:extLst>
              <a:ext uri="{FF2B5EF4-FFF2-40B4-BE49-F238E27FC236}">
                <a16:creationId xmlns:a16="http://schemas.microsoft.com/office/drawing/2014/main" id="{D5730928-7F66-B794-DC16-AEDC596401C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7" name="Google Shape;497;p73:notes">
            <a:extLst>
              <a:ext uri="{FF2B5EF4-FFF2-40B4-BE49-F238E27FC236}">
                <a16:creationId xmlns:a16="http://schemas.microsoft.com/office/drawing/2014/main" id="{1C07BF80-C109-EF83-E730-69C810B5D86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5859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>
          <a:extLst>
            <a:ext uri="{FF2B5EF4-FFF2-40B4-BE49-F238E27FC236}">
              <a16:creationId xmlns:a16="http://schemas.microsoft.com/office/drawing/2014/main" id="{3169F2B6-7E55-4FE1-3266-8530989D09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73:notes">
            <a:extLst>
              <a:ext uri="{FF2B5EF4-FFF2-40B4-BE49-F238E27FC236}">
                <a16:creationId xmlns:a16="http://schemas.microsoft.com/office/drawing/2014/main" id="{BD876F46-B12D-76B3-C696-4F610336FAA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7" name="Google Shape;497;p73:notes">
            <a:extLst>
              <a:ext uri="{FF2B5EF4-FFF2-40B4-BE49-F238E27FC236}">
                <a16:creationId xmlns:a16="http://schemas.microsoft.com/office/drawing/2014/main" id="{0328FF92-1FCC-65A8-06E2-D10E2CA28B9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8138733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>
          <a:extLst>
            <a:ext uri="{FF2B5EF4-FFF2-40B4-BE49-F238E27FC236}">
              <a16:creationId xmlns:a16="http://schemas.microsoft.com/office/drawing/2014/main" id="{0ECC8B0F-019E-9197-5150-957772244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73:notes">
            <a:extLst>
              <a:ext uri="{FF2B5EF4-FFF2-40B4-BE49-F238E27FC236}">
                <a16:creationId xmlns:a16="http://schemas.microsoft.com/office/drawing/2014/main" id="{0510479E-365E-0F63-CB57-A45E481D085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7" name="Google Shape;497;p73:notes">
            <a:extLst>
              <a:ext uri="{FF2B5EF4-FFF2-40B4-BE49-F238E27FC236}">
                <a16:creationId xmlns:a16="http://schemas.microsoft.com/office/drawing/2014/main" id="{EF78B128-61B8-CFBB-69EC-ABF35B84DD6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760420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>
          <a:extLst>
            <a:ext uri="{FF2B5EF4-FFF2-40B4-BE49-F238E27FC236}">
              <a16:creationId xmlns:a16="http://schemas.microsoft.com/office/drawing/2014/main" id="{F1C0CE63-3060-A1A0-5475-6DE63945EC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73:notes">
            <a:extLst>
              <a:ext uri="{FF2B5EF4-FFF2-40B4-BE49-F238E27FC236}">
                <a16:creationId xmlns:a16="http://schemas.microsoft.com/office/drawing/2014/main" id="{D5730928-7F66-B794-DC16-AEDC596401C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7" name="Google Shape;497;p73:notes">
            <a:extLst>
              <a:ext uri="{FF2B5EF4-FFF2-40B4-BE49-F238E27FC236}">
                <a16:creationId xmlns:a16="http://schemas.microsoft.com/office/drawing/2014/main" id="{1C07BF80-C109-EF83-E730-69C810B5D86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911607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7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7" name="Google Shape;497;p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940705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>
          <a:extLst>
            <a:ext uri="{FF2B5EF4-FFF2-40B4-BE49-F238E27FC236}">
              <a16:creationId xmlns:a16="http://schemas.microsoft.com/office/drawing/2014/main" id="{94486563-67F0-AAFD-714D-7C347EC54B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73:notes">
            <a:extLst>
              <a:ext uri="{FF2B5EF4-FFF2-40B4-BE49-F238E27FC236}">
                <a16:creationId xmlns:a16="http://schemas.microsoft.com/office/drawing/2014/main" id="{50B8532F-2E63-1775-0A8B-7CBC4992B78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7" name="Google Shape;497;p73:notes">
            <a:extLst>
              <a:ext uri="{FF2B5EF4-FFF2-40B4-BE49-F238E27FC236}">
                <a16:creationId xmlns:a16="http://schemas.microsoft.com/office/drawing/2014/main" id="{086E5367-503A-DE3C-275A-E08079F5BE7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578803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投影片" type="tx">
  <p:cSld name="TITLE_AND_BODY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3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Calibri" panose="020F0502020204030204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43"/>
          <p:cNvSpPr txBox="1">
            <a:spLocks noGrp="1"/>
          </p:cNvSpPr>
          <p:nvPr>
            <p:ph type="body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/>
            </a:lvl1pPr>
            <a:lvl2pPr marL="914400" lvl="1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/>
            </a:lvl2pPr>
            <a:lvl3pPr marL="1371600" lvl="2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/>
            </a:lvl3pPr>
            <a:lvl4pPr marL="1828800" lvl="3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/>
            </a:lvl4pPr>
            <a:lvl5pPr marL="2286000" lvl="4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/>
            </a:lvl5pPr>
            <a:lvl6pPr marL="2743200" lvl="5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6pPr>
            <a:lvl7pPr marL="3200400" lvl="6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7pPr>
            <a:lvl8pPr marL="3657600" lvl="7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8pPr>
            <a:lvl9pPr marL="4114800" lvl="8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9pPr>
          </a:lstStyle>
          <a:p>
            <a:endParaRPr/>
          </a:p>
        </p:txBody>
      </p:sp>
      <p:sp>
        <p:nvSpPr>
          <p:cNvPr id="12" name="Google Shape;12;p43"/>
          <p:cNvSpPr txBox="1">
            <a:spLocks noGrp="1"/>
          </p:cNvSpPr>
          <p:nvPr>
            <p:ph type="sldNum" idx="12"/>
          </p:nvPr>
        </p:nvSpPr>
        <p:spPr>
          <a:xfrm>
            <a:off x="10083800" y="5779760"/>
            <a:ext cx="1270000" cy="248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Slide">
  <p:cSld name="8_Slide">
    <p:bg>
      <p:bgPr>
        <a:solidFill>
          <a:srgbClr val="FFF1DE"/>
        </a:solid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oogle Shape;14;p45"/>
          <p:cNvGrpSpPr/>
          <p:nvPr/>
        </p:nvGrpSpPr>
        <p:grpSpPr>
          <a:xfrm>
            <a:off x="27261" y="6271404"/>
            <a:ext cx="12088336" cy="597489"/>
            <a:chOff x="0" y="0"/>
            <a:chExt cx="12088335" cy="597487"/>
          </a:xfrm>
        </p:grpSpPr>
        <p:sp>
          <p:nvSpPr>
            <p:cNvPr id="15" name="Google Shape;15;p45"/>
            <p:cNvSpPr txBox="1"/>
            <p:nvPr/>
          </p:nvSpPr>
          <p:spPr>
            <a:xfrm>
              <a:off x="0" y="305386"/>
              <a:ext cx="2029091" cy="2921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2850" tIns="22850" rIns="22850" bIns="22850" anchor="t" anchorCtr="0">
              <a:spAutoFit/>
            </a:bodyPr>
            <a:lstStyle/>
            <a:p>
              <a:pPr marL="0" marR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A7A7A7"/>
                </a:buClr>
                <a:buSzPts val="1000"/>
                <a:buFont typeface="Helvetica Neue" panose="020B0604020202020204"/>
                <a:buNone/>
              </a:pPr>
              <a:r>
                <a:rPr lang="en-US" sz="1000" b="0" i="0" u="none" strike="noStrike" cap="none">
                  <a:solidFill>
                    <a:srgbClr val="A7A7A7"/>
                  </a:solidFill>
                  <a:latin typeface="Helvetica Neue" panose="020B0604020202020204"/>
                  <a:ea typeface="Helvetica Neue" panose="020B0604020202020204"/>
                  <a:cs typeface="Helvetica Neue" panose="020B0604020202020204"/>
                  <a:sym typeface="Helvetica Neue" panose="020B0604020202020204"/>
                </a:rPr>
                <a:t>©2021 幸福良食有限公司 版權所有</a:t>
              </a:r>
              <a:endPara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pic>
          <p:nvPicPr>
            <p:cNvPr id="16" name="Google Shape;16;p45" descr="幸福千千歲Logo-白底灰字-橫式.pdf"/>
            <p:cNvPicPr preferRelativeResize="0"/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10791214" y="0"/>
              <a:ext cx="1297121" cy="50106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7" name="Google Shape;17;p45"/>
          <p:cNvSpPr>
            <a:spLocks noGrp="1"/>
          </p:cNvSpPr>
          <p:nvPr>
            <p:ph type="pic" idx="2"/>
          </p:nvPr>
        </p:nvSpPr>
        <p:spPr>
          <a:xfrm>
            <a:off x="5599302" y="2703305"/>
            <a:ext cx="3300368" cy="145139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8" name="Google Shape;18;p45"/>
          <p:cNvSpPr>
            <a:spLocks noGrp="1"/>
          </p:cNvSpPr>
          <p:nvPr>
            <p:ph type="pic" idx="3"/>
          </p:nvPr>
        </p:nvSpPr>
        <p:spPr>
          <a:xfrm>
            <a:off x="5599302" y="4711293"/>
            <a:ext cx="3300368" cy="145139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9" name="Google Shape;19;p45"/>
          <p:cNvSpPr>
            <a:spLocks noGrp="1"/>
          </p:cNvSpPr>
          <p:nvPr>
            <p:ph type="pic" idx="4"/>
          </p:nvPr>
        </p:nvSpPr>
        <p:spPr>
          <a:xfrm>
            <a:off x="5599302" y="695317"/>
            <a:ext cx="3300368" cy="145139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0" name="Google Shape;20;p45"/>
          <p:cNvSpPr txBox="1">
            <a:spLocks noGrp="1"/>
          </p:cNvSpPr>
          <p:nvPr>
            <p:ph type="sldNum" idx="12"/>
          </p:nvPr>
        </p:nvSpPr>
        <p:spPr>
          <a:xfrm>
            <a:off x="11833225" y="305270"/>
            <a:ext cx="0" cy="1270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sp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>
              <a:solidFill>
                <a:srgbClr val="888888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主板版本 2">
  <p:cSld name="主板版本 2">
    <p:bg>
      <p:bgPr>
        <a:solidFill>
          <a:srgbClr val="FFDEB2"/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1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Calibri" panose="020F0502020204030204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1"/>
          <p:cNvSpPr txBox="1">
            <a:spLocks noGrp="1"/>
          </p:cNvSpPr>
          <p:nvPr>
            <p:ph type="body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/>
            </a:lvl1pPr>
            <a:lvl2pPr marL="914400" lvl="1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/>
            </a:lvl2pPr>
            <a:lvl3pPr marL="1371600" lvl="2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/>
            </a:lvl3pPr>
            <a:lvl4pPr marL="1828800" lvl="3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/>
            </a:lvl4pPr>
            <a:lvl5pPr marL="2286000" lvl="4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/>
            </a:lvl5pPr>
            <a:lvl6pPr marL="2743200" lvl="5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6pPr>
            <a:lvl7pPr marL="3200400" lvl="6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7pPr>
            <a:lvl8pPr marL="3657600" lvl="7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8pPr>
            <a:lvl9pPr marL="4114800" lvl="8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51"/>
          <p:cNvSpPr txBox="1">
            <a:spLocks noGrp="1"/>
          </p:cNvSpPr>
          <p:nvPr>
            <p:ph type="sldNum" idx="12"/>
          </p:nvPr>
        </p:nvSpPr>
        <p:spPr>
          <a:xfrm>
            <a:off x="5966688" y="6541199"/>
            <a:ext cx="258624" cy="2483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內容">
  <p:cSld name="標題及內容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marL="2743200" lvl="5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6pPr>
            <a:lvl7pPr marL="3200400" lvl="6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7pPr>
            <a:lvl8pPr marL="3657600" lvl="7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8pPr>
            <a:lvl9pPr marL="4114800" lvl="8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52"/>
          <p:cNvSpPr txBox="1">
            <a:spLocks noGrp="1"/>
          </p:cNvSpPr>
          <p:nvPr>
            <p:ph type="sldNum" idx="12"/>
          </p:nvPr>
        </p:nvSpPr>
        <p:spPr>
          <a:xfrm>
            <a:off x="10083800" y="5779760"/>
            <a:ext cx="1270000" cy="248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章節標題">
  <p:cSld name="章節標題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Calibri" panose="020F0502020204030204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3"/>
          <p:cNvSpPr txBox="1">
            <a:spLocks noGrp="1"/>
          </p:cNvSpPr>
          <p:nvPr>
            <p:ph type="body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 panose="020F0502020204030204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 panose="020F0502020204030204"/>
              <a:buNone/>
              <a:defRPr sz="24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 panose="020F0502020204030204"/>
              <a:buNone/>
              <a:defRPr sz="2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 panose="020F0502020204030204"/>
              <a:buNone/>
              <a:defRPr sz="2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 panose="020F0502020204030204"/>
              <a:buNone/>
              <a:defRPr sz="2400">
                <a:solidFill>
                  <a:srgbClr val="888888"/>
                </a:solidFill>
              </a:defRPr>
            </a:lvl5pPr>
            <a:lvl6pPr marL="2743200" lvl="5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6pPr>
            <a:lvl7pPr marL="3200400" lvl="6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7pPr>
            <a:lvl8pPr marL="3657600" lvl="7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8pPr>
            <a:lvl9pPr marL="4114800" lvl="8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53"/>
          <p:cNvSpPr txBox="1">
            <a:spLocks noGrp="1"/>
          </p:cNvSpPr>
          <p:nvPr>
            <p:ph type="sldNum" idx="12"/>
          </p:nvPr>
        </p:nvSpPr>
        <p:spPr>
          <a:xfrm>
            <a:off x="10083800" y="5779760"/>
            <a:ext cx="1270000" cy="248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兩個內容">
  <p:cSld name="兩個內容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marL="2743200" lvl="5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6pPr>
            <a:lvl7pPr marL="3200400" lvl="6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7pPr>
            <a:lvl8pPr marL="3657600" lvl="7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8pPr>
            <a:lvl9pPr marL="4114800" lvl="8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54"/>
          <p:cNvSpPr txBox="1">
            <a:spLocks noGrp="1"/>
          </p:cNvSpPr>
          <p:nvPr>
            <p:ph type="sldNum" idx="12"/>
          </p:nvPr>
        </p:nvSpPr>
        <p:spPr>
          <a:xfrm>
            <a:off x="10083800" y="5779760"/>
            <a:ext cx="1270000" cy="248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較">
  <p:cSld name="比較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55"/>
          <p:cNvSpPr txBox="1">
            <a:spLocks noGrp="1"/>
          </p:cNvSpPr>
          <p:nvPr>
            <p:ph type="body" idx="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>
            <a:lvl1pPr marL="457200" lvl="0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marL="2743200" lvl="5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6pPr>
            <a:lvl7pPr marL="3200400" lvl="6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7pPr>
            <a:lvl8pPr marL="3657600" lvl="7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8pPr>
            <a:lvl9pPr marL="4114800" lvl="8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55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55"/>
          <p:cNvSpPr txBox="1">
            <a:spLocks noGrp="1"/>
          </p:cNvSpPr>
          <p:nvPr>
            <p:ph type="body" idx="2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 b="1"/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 b="1"/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 b="1"/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 panose="020F0502020204030204"/>
              <a:buNone/>
              <a:defRPr sz="2400" b="1"/>
            </a:lvl5pPr>
            <a:lvl6pPr marL="2743200" lvl="5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6pPr>
            <a:lvl7pPr marL="3200400" lvl="6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7pPr>
            <a:lvl8pPr marL="3657600" lvl="7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8pPr>
            <a:lvl9pPr marL="4114800" lvl="8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55"/>
          <p:cNvSpPr txBox="1">
            <a:spLocks noGrp="1"/>
          </p:cNvSpPr>
          <p:nvPr>
            <p:ph type="sldNum" idx="12"/>
          </p:nvPr>
        </p:nvSpPr>
        <p:spPr>
          <a:xfrm>
            <a:off x="10083800" y="5779760"/>
            <a:ext cx="1270000" cy="248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只有標題">
  <p:cSld name="只有標題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5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56"/>
          <p:cNvSpPr txBox="1">
            <a:spLocks noGrp="1"/>
          </p:cNvSpPr>
          <p:nvPr>
            <p:ph type="sldNum" idx="12"/>
          </p:nvPr>
        </p:nvSpPr>
        <p:spPr>
          <a:xfrm>
            <a:off x="10083800" y="5779760"/>
            <a:ext cx="1270000" cy="248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>
  <p:cSld name="空白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57"/>
          <p:cNvSpPr txBox="1">
            <a:spLocks noGrp="1"/>
          </p:cNvSpPr>
          <p:nvPr>
            <p:ph type="sldNum" idx="12"/>
          </p:nvPr>
        </p:nvSpPr>
        <p:spPr>
          <a:xfrm>
            <a:off x="10083800" y="5779760"/>
            <a:ext cx="1270000" cy="248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內容">
  <p:cSld name="含輔助字幕的內容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58"/>
          <p:cNvSpPr txBox="1">
            <a:spLocks noGrp="1"/>
          </p:cNvSpPr>
          <p:nvPr>
            <p:ph type="body" idx="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457200" lvl="0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marL="2743200" lvl="5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6pPr>
            <a:lvl7pPr marL="3200400" lvl="6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7pPr>
            <a:lvl8pPr marL="3657600" lvl="7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8pPr>
            <a:lvl9pPr marL="4114800" lvl="8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58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 panose="020F0502020204030204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58"/>
          <p:cNvSpPr txBox="1">
            <a:spLocks noGrp="1"/>
          </p:cNvSpPr>
          <p:nvPr>
            <p:ph type="body" idx="2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47244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840"/>
              <a:buChar char="•"/>
              <a:defRPr sz="3200"/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  <a:defRPr sz="3200"/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  <a:defRPr sz="3200"/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  <a:defRPr sz="3200"/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  <a:defRPr sz="3200"/>
            </a:lvl5pPr>
            <a:lvl6pPr marL="2743200" lvl="5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6pPr>
            <a:lvl7pPr marL="3200400" lvl="6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7pPr>
            <a:lvl8pPr marL="3657600" lvl="7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8pPr>
            <a:lvl9pPr marL="4114800" lvl="8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58"/>
          <p:cNvSpPr txBox="1">
            <a:spLocks noGrp="1"/>
          </p:cNvSpPr>
          <p:nvPr>
            <p:ph type="sldNum" idx="12"/>
          </p:nvPr>
        </p:nvSpPr>
        <p:spPr>
          <a:xfrm>
            <a:off x="10083800" y="5779760"/>
            <a:ext cx="1270000" cy="248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圖片">
  <p:cSld name="含輔助字幕的圖片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59"/>
          <p:cNvSpPr>
            <a:spLocks noGrp="1"/>
          </p:cNvSpPr>
          <p:nvPr>
            <p:ph type="pic" idx="2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56" name="Google Shape;56;p59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 panose="020F0502020204030204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59"/>
          <p:cNvSpPr txBox="1">
            <a:spLocks noGrp="1"/>
          </p:cNvSpPr>
          <p:nvPr>
            <p:ph type="body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 panose="020F0502020204030204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 panose="020F0502020204030204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 panose="020F0502020204030204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 panose="020F0502020204030204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 panose="020F0502020204030204"/>
              <a:buNone/>
              <a:defRPr sz="1600"/>
            </a:lvl5pPr>
            <a:lvl6pPr marL="2743200" lvl="5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6pPr>
            <a:lvl7pPr marL="3200400" lvl="6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7pPr>
            <a:lvl8pPr marL="3657600" lvl="7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8pPr>
            <a:lvl9pPr marL="4114800" lvl="8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59"/>
          <p:cNvSpPr txBox="1">
            <a:spLocks noGrp="1"/>
          </p:cNvSpPr>
          <p:nvPr>
            <p:ph type="sldNum" idx="12"/>
          </p:nvPr>
        </p:nvSpPr>
        <p:spPr>
          <a:xfrm>
            <a:off x="10083800" y="5779760"/>
            <a:ext cx="1270000" cy="248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Break">
  <p:cSld name="Section Break 2">
    <p:bg>
      <p:bgPr>
        <a:solidFill>
          <a:srgbClr val="FFF1DE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60" descr="幸福千千歲Logo-白底灰字-橫式.pdf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233138" y="6487773"/>
            <a:ext cx="850901" cy="328698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60"/>
          <p:cNvSpPr>
            <a:spLocks noGrp="1"/>
          </p:cNvSpPr>
          <p:nvPr>
            <p:ph type="pic" idx="2"/>
          </p:nvPr>
        </p:nvSpPr>
        <p:spPr>
          <a:xfrm>
            <a:off x="-135147" y="-130629"/>
            <a:ext cx="12465470" cy="4503897"/>
          </a:xfrm>
          <a:prstGeom prst="rect">
            <a:avLst/>
          </a:prstGeom>
          <a:noFill/>
          <a:ln>
            <a:noFill/>
          </a:ln>
        </p:spPr>
      </p:sp>
      <p:sp>
        <p:nvSpPr>
          <p:cNvPr id="62" name="Google Shape;62;p60"/>
          <p:cNvSpPr txBox="1">
            <a:spLocks noGrp="1"/>
          </p:cNvSpPr>
          <p:nvPr>
            <p:ph type="sldNum" idx="12"/>
          </p:nvPr>
        </p:nvSpPr>
        <p:spPr>
          <a:xfrm>
            <a:off x="11833225" y="305270"/>
            <a:ext cx="0" cy="1270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sp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>
              <a:solidFill>
                <a:srgbClr val="888888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7_Slide">
  <p:cSld name="17_Slide">
    <p:bg>
      <p:bgPr>
        <a:solidFill>
          <a:srgbClr val="FFF1DE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61"/>
          <p:cNvSpPr>
            <a:spLocks noGrp="1"/>
          </p:cNvSpPr>
          <p:nvPr>
            <p:ph type="pic" idx="2"/>
          </p:nvPr>
        </p:nvSpPr>
        <p:spPr>
          <a:xfrm>
            <a:off x="5621840" y="2230664"/>
            <a:ext cx="2394861" cy="5171557"/>
          </a:xfrm>
          <a:prstGeom prst="rect">
            <a:avLst/>
          </a:prstGeom>
          <a:noFill/>
          <a:ln>
            <a:noFill/>
          </a:ln>
        </p:spPr>
      </p:sp>
      <p:sp>
        <p:nvSpPr>
          <p:cNvPr id="65" name="Google Shape;65;p61"/>
          <p:cNvSpPr>
            <a:spLocks noGrp="1"/>
          </p:cNvSpPr>
          <p:nvPr>
            <p:ph type="pic" idx="3"/>
          </p:nvPr>
        </p:nvSpPr>
        <p:spPr>
          <a:xfrm>
            <a:off x="8765984" y="2230664"/>
            <a:ext cx="2394861" cy="5171557"/>
          </a:xfrm>
          <a:prstGeom prst="rect">
            <a:avLst/>
          </a:prstGeom>
          <a:noFill/>
          <a:ln>
            <a:noFill/>
          </a:ln>
        </p:spPr>
      </p:sp>
      <p:sp>
        <p:nvSpPr>
          <p:cNvPr id="66" name="Google Shape;66;p61"/>
          <p:cNvSpPr txBox="1">
            <a:spLocks noGrp="1"/>
          </p:cNvSpPr>
          <p:nvPr>
            <p:ph type="sldNum" idx="12"/>
          </p:nvPr>
        </p:nvSpPr>
        <p:spPr>
          <a:xfrm>
            <a:off x="11833225" y="305270"/>
            <a:ext cx="0" cy="1270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sp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>
              <a:solidFill>
                <a:srgbClr val="888888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_Slide">
  <p:cSld name="6_Slide">
    <p:bg>
      <p:bgPr>
        <a:solidFill>
          <a:srgbClr val="FFF1DE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74;p63"/>
          <p:cNvGrpSpPr/>
          <p:nvPr/>
        </p:nvGrpSpPr>
        <p:grpSpPr>
          <a:xfrm>
            <a:off x="3174" y="6576791"/>
            <a:ext cx="2218279" cy="292102"/>
            <a:chOff x="0" y="0"/>
            <a:chExt cx="2218277" cy="292101"/>
          </a:xfrm>
        </p:grpSpPr>
        <p:sp>
          <p:nvSpPr>
            <p:cNvPr id="75" name="Google Shape;75;p63"/>
            <p:cNvSpPr/>
            <p:nvPr/>
          </p:nvSpPr>
          <p:spPr>
            <a:xfrm>
              <a:off x="0" y="92022"/>
              <a:ext cx="189187" cy="189187"/>
            </a:xfrm>
            <a:prstGeom prst="rect">
              <a:avLst/>
            </a:prstGeom>
            <a:solidFill>
              <a:srgbClr val="FF9E6C"/>
            </a:solidFill>
            <a:ln>
              <a:noFill/>
            </a:ln>
          </p:spPr>
          <p:txBody>
            <a:bodyPr spcFirstLastPara="1" wrap="square" lIns="22850" tIns="22850" rIns="22850" bIns="228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Helvetica Neue" panose="020B0604020202020204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endParaRPr>
            </a:p>
          </p:txBody>
        </p:sp>
        <p:sp>
          <p:nvSpPr>
            <p:cNvPr id="76" name="Google Shape;76;p63"/>
            <p:cNvSpPr txBox="1"/>
            <p:nvPr/>
          </p:nvSpPr>
          <p:spPr>
            <a:xfrm>
              <a:off x="189185" y="0"/>
              <a:ext cx="2029092" cy="2921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2850" tIns="22850" rIns="22850" bIns="22850" anchor="t" anchorCtr="0">
              <a:spAutoFit/>
            </a:bodyPr>
            <a:lstStyle/>
            <a:p>
              <a:pPr marL="0" marR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37572"/>
                </a:buClr>
                <a:buSzPts val="1000"/>
                <a:buFont typeface="Helvetica Neue" panose="020B0604020202020204"/>
                <a:buNone/>
              </a:pPr>
              <a:r>
                <a:rPr lang="en-US" sz="1000" b="0" i="0" u="none" strike="noStrike" cap="none">
                  <a:solidFill>
                    <a:srgbClr val="737572"/>
                  </a:solidFill>
                  <a:latin typeface="Helvetica Neue" panose="020B0604020202020204"/>
                  <a:ea typeface="Helvetica Neue" panose="020B0604020202020204"/>
                  <a:cs typeface="Helvetica Neue" panose="020B0604020202020204"/>
                  <a:sym typeface="Helvetica Neue" panose="020B0604020202020204"/>
                </a:rPr>
                <a:t>©2021 幸福良食有限公司 版權所有</a:t>
              </a:r>
              <a:endPara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</p:grpSp>
      <p:pic>
        <p:nvPicPr>
          <p:cNvPr id="77" name="Google Shape;77;p63" descr="幸福千千歲Logo-白底灰字-橫式.pdf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0818476" y="6271404"/>
            <a:ext cx="1297120" cy="50107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63"/>
          <p:cNvSpPr>
            <a:spLocks noGrp="1"/>
          </p:cNvSpPr>
          <p:nvPr>
            <p:ph type="pic" idx="2"/>
          </p:nvPr>
        </p:nvSpPr>
        <p:spPr>
          <a:xfrm>
            <a:off x="1288822" y="2225107"/>
            <a:ext cx="1984377" cy="1984377"/>
          </a:xfrm>
          <a:prstGeom prst="rect">
            <a:avLst/>
          </a:prstGeom>
          <a:noFill/>
          <a:ln>
            <a:noFill/>
          </a:ln>
        </p:spPr>
      </p:sp>
      <p:sp>
        <p:nvSpPr>
          <p:cNvPr id="79" name="Google Shape;79;p63"/>
          <p:cNvSpPr>
            <a:spLocks noGrp="1"/>
          </p:cNvSpPr>
          <p:nvPr>
            <p:ph type="pic" idx="3"/>
          </p:nvPr>
        </p:nvSpPr>
        <p:spPr>
          <a:xfrm>
            <a:off x="8921974" y="2225107"/>
            <a:ext cx="1984377" cy="1984377"/>
          </a:xfrm>
          <a:prstGeom prst="rect">
            <a:avLst/>
          </a:prstGeom>
          <a:noFill/>
          <a:ln>
            <a:noFill/>
          </a:ln>
        </p:spPr>
      </p:sp>
      <p:sp>
        <p:nvSpPr>
          <p:cNvPr id="80" name="Google Shape;80;p63"/>
          <p:cNvSpPr>
            <a:spLocks noGrp="1"/>
          </p:cNvSpPr>
          <p:nvPr>
            <p:ph type="pic" idx="4"/>
          </p:nvPr>
        </p:nvSpPr>
        <p:spPr>
          <a:xfrm>
            <a:off x="5105398" y="2225107"/>
            <a:ext cx="1984377" cy="1984378"/>
          </a:xfrm>
          <a:prstGeom prst="rect">
            <a:avLst/>
          </a:prstGeom>
          <a:noFill/>
          <a:ln>
            <a:noFill/>
          </a:ln>
        </p:spPr>
      </p:sp>
      <p:sp>
        <p:nvSpPr>
          <p:cNvPr id="81" name="Google Shape;81;p63"/>
          <p:cNvSpPr txBox="1">
            <a:spLocks noGrp="1"/>
          </p:cNvSpPr>
          <p:nvPr>
            <p:ph type="sldNum" idx="12"/>
          </p:nvPr>
        </p:nvSpPr>
        <p:spPr>
          <a:xfrm>
            <a:off x="11833225" y="305270"/>
            <a:ext cx="0" cy="1270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sp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37572"/>
              </a:buClr>
              <a:buSzPts val="1800"/>
              <a:buFont typeface="Helvetica Neue" panose="020B0604020202020204"/>
              <a:buNone/>
              <a:defRPr sz="1800" b="0" i="0" u="none" strike="noStrike" cap="none">
                <a:solidFill>
                  <a:srgbClr val="737572"/>
                </a:solidFill>
                <a:latin typeface="Helvetica Neue" panose="020B0604020202020204"/>
                <a:ea typeface="Helvetica Neue" panose="020B0604020202020204"/>
                <a:cs typeface="Helvetica Neue" panose="020B0604020202020204"/>
                <a:sym typeface="Helvetica Neue" panose="020B0604020202020204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>
              <a:solidFill>
                <a:srgbClr val="888888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投影片">
  <p:cSld name="標題投影片 2">
    <p:bg>
      <p:bgPr>
        <a:solidFill>
          <a:srgbClr val="FCF2E6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64"/>
          <p:cNvSpPr txBox="1">
            <a:spLocks noGrp="1"/>
          </p:cNvSpPr>
          <p:nvPr>
            <p:ph type="title"/>
          </p:nvPr>
        </p:nvSpPr>
        <p:spPr>
          <a:xfrm>
            <a:off x="2666999" y="1699022"/>
            <a:ext cx="6858002" cy="1790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800"/>
              <a:buFont typeface="Calibri" panose="020F0502020204030204"/>
              <a:buNone/>
              <a:defRPr sz="58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64"/>
          <p:cNvSpPr txBox="1">
            <a:spLocks noGrp="1"/>
          </p:cNvSpPr>
          <p:nvPr>
            <p:ph type="body" idx="1"/>
          </p:nvPr>
        </p:nvSpPr>
        <p:spPr>
          <a:xfrm>
            <a:off x="2666999" y="3558778"/>
            <a:ext cx="6858002" cy="1241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alibri" panose="020F0502020204030204"/>
              <a:buNone/>
              <a:defRPr sz="2200"/>
            </a:lvl1pPr>
            <a:lvl2pPr marL="914400" lvl="1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alibri" panose="020F0502020204030204"/>
              <a:buNone/>
              <a:defRPr sz="2200"/>
            </a:lvl2pPr>
            <a:lvl3pPr marL="1371600" lvl="2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alibri" panose="020F0502020204030204"/>
              <a:buNone/>
              <a:defRPr sz="2200"/>
            </a:lvl3pPr>
            <a:lvl4pPr marL="1828800" lvl="3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alibri" panose="020F0502020204030204"/>
              <a:buNone/>
              <a:defRPr sz="2200"/>
            </a:lvl4pPr>
            <a:lvl5pPr marL="2286000" lvl="4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alibri" panose="020F0502020204030204"/>
              <a:buNone/>
              <a:defRPr sz="2200"/>
            </a:lvl5pPr>
            <a:lvl6pPr marL="2743200" lvl="5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6pPr>
            <a:lvl7pPr marL="3200400" lvl="6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7pPr>
            <a:lvl8pPr marL="3657600" lvl="7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8pPr>
            <a:lvl9pPr marL="4114800" lvl="8" indent="-36576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6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64"/>
          <p:cNvSpPr txBox="1">
            <a:spLocks noGrp="1"/>
          </p:cNvSpPr>
          <p:nvPr>
            <p:ph type="sldNum" idx="12"/>
          </p:nvPr>
        </p:nvSpPr>
        <p:spPr>
          <a:xfrm>
            <a:off x="8769350" y="4491434"/>
            <a:ext cx="0" cy="1270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100"/>
              <a:buFont typeface="Calibri" panose="020F0502020204030204"/>
              <a:buNone/>
              <a:defRPr sz="11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100"/>
              <a:buFont typeface="Calibri" panose="020F0502020204030204"/>
              <a:buNone/>
              <a:defRPr sz="11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100"/>
              <a:buFont typeface="Calibri" panose="020F0502020204030204"/>
              <a:buNone/>
              <a:defRPr sz="11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100"/>
              <a:buFont typeface="Calibri" panose="020F0502020204030204"/>
              <a:buNone/>
              <a:defRPr sz="11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100"/>
              <a:buFont typeface="Calibri" panose="020F0502020204030204"/>
              <a:buNone/>
              <a:defRPr sz="11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100"/>
              <a:buFont typeface="Calibri" panose="020F0502020204030204"/>
              <a:buNone/>
              <a:defRPr sz="11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100"/>
              <a:buFont typeface="Calibri" panose="020F0502020204030204"/>
              <a:buNone/>
              <a:defRPr sz="11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100"/>
              <a:buFont typeface="Calibri" panose="020F0502020204030204"/>
              <a:buNone/>
              <a:defRPr sz="11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100"/>
              <a:buFont typeface="Calibri" panose="020F0502020204030204"/>
              <a:buNone/>
              <a:defRPr sz="11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ECE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ECE4"/>
          </a:solidFill>
          <a:ln/>
        </p:spPr>
      </p:sp>
    </p:spTree>
    <p:extLst>
      <p:ext uri="{BB962C8B-B14F-4D97-AF65-F5344CB8AC3E}">
        <p14:creationId xmlns:p14="http://schemas.microsoft.com/office/powerpoint/2010/main" val="1750317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CFDC7C1-610E-37F4-B840-46251B67AF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DD259880-0938-FBA2-9EDF-311B025C70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CAEE751-4505-E890-B096-D55199C67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F315A-BF67-4221-A926-6E8D71328E94}" type="datetimeFigureOut">
              <a:rPr lang="zh-TW" altLang="en-US" smtClean="0"/>
              <a:t>2026/4/30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7725246-2E2B-7B89-365D-889B350EA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47C778A-8024-237F-26D2-EF7271A41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341A-1C16-4EAC-93EB-9338C2B598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23559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ECE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ECE4"/>
          </a:solidFill>
          <a:ln/>
        </p:spPr>
      </p:sp>
    </p:spTree>
    <p:extLst>
      <p:ext uri="{BB962C8B-B14F-4D97-AF65-F5344CB8AC3E}">
        <p14:creationId xmlns:p14="http://schemas.microsoft.com/office/powerpoint/2010/main" val="35151469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ECE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ECE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6613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ECE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ECE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0112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ECE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ECE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831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ECE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ECE4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52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 panose="020F0502020204030204"/>
              <a:buNone/>
              <a:defRPr sz="44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 panose="020F0502020204030204"/>
              <a:buNone/>
              <a:defRPr sz="44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 panose="020F0502020204030204"/>
              <a:buNone/>
              <a:defRPr sz="44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 panose="020F0502020204030204"/>
              <a:buNone/>
              <a:defRPr sz="44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 panose="020F0502020204030204"/>
              <a:buNone/>
              <a:defRPr sz="44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 panose="020F0502020204030204"/>
              <a:buNone/>
              <a:defRPr sz="44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 panose="020F0502020204030204"/>
              <a:buNone/>
              <a:defRPr sz="44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 panose="020F0502020204030204"/>
              <a:buNone/>
              <a:defRPr sz="44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 panose="020F0502020204030204"/>
              <a:buNone/>
              <a:defRPr sz="44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/>
          </a:p>
        </p:txBody>
      </p:sp>
      <p:sp>
        <p:nvSpPr>
          <p:cNvPr id="7" name="Google Shape;7;p4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marR="0" lvl="0" indent="-44196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360"/>
              <a:buFont typeface="Arial" panose="020B0604020202020204"/>
              <a:buChar char="•"/>
              <a:defRPr sz="2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/>
              <a:buNone/>
              <a:defRPr sz="2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/>
              <a:buNone/>
              <a:defRPr sz="2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/>
              <a:buNone/>
              <a:defRPr sz="2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/>
              <a:buNone/>
              <a:defRPr sz="2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2743200" marR="0" lvl="5" indent="-44196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360"/>
              <a:buFont typeface="Arial" panose="020B0604020202020204"/>
              <a:buChar char="•"/>
              <a:defRPr sz="2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3200400" marR="0" lvl="6" indent="-44196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360"/>
              <a:buFont typeface="Arial" panose="020B0604020202020204"/>
              <a:buChar char="•"/>
              <a:defRPr sz="2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3657600" marR="0" lvl="7" indent="-44196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360"/>
              <a:buFont typeface="Arial" panose="020B0604020202020204"/>
              <a:buChar char="•"/>
              <a:defRPr sz="2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4114800" marR="0" lvl="8" indent="-44196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360"/>
              <a:buFont typeface="Arial" panose="020B0604020202020204"/>
              <a:buChar char="•"/>
              <a:defRPr sz="2800" b="0" i="0" u="none" strike="noStrike" cap="none">
                <a:solidFill>
                  <a:srgbClr val="000000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/>
          </a:p>
        </p:txBody>
      </p:sp>
      <p:sp>
        <p:nvSpPr>
          <p:cNvPr id="8" name="Google Shape;8;p42"/>
          <p:cNvSpPr txBox="1">
            <a:spLocks noGrp="1"/>
          </p:cNvSpPr>
          <p:nvPr>
            <p:ph type="sldNum" idx="12"/>
          </p:nvPr>
        </p:nvSpPr>
        <p:spPr>
          <a:xfrm>
            <a:off x="10083800" y="5779760"/>
            <a:ext cx="1270000" cy="248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 panose="020F0502020204030204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70" r:id="rId19"/>
    <p:sldLayoutId id="2147483671" r:id="rId20"/>
    <p:sldLayoutId id="2147483672" r:id="rId21"/>
    <p:sldLayoutId id="2147483673" r:id="rId2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1" descr="image1.png"/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-53100"/>
            <a:ext cx="12192001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1"/>
          <p:cNvSpPr/>
          <p:nvPr/>
        </p:nvSpPr>
        <p:spPr>
          <a:xfrm>
            <a:off x="0" y="5550569"/>
            <a:ext cx="12192000" cy="1307434"/>
          </a:xfrm>
          <a:prstGeom prst="rect">
            <a:avLst/>
          </a:prstGeom>
          <a:solidFill>
            <a:srgbClr val="E46C0B"/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 panose="020F0502020204030204"/>
              <a:buNone/>
            </a:pPr>
            <a:endParaRPr sz="1800" b="0" i="0" u="none" strike="noStrike" cap="none">
              <a:solidFill>
                <a:srgbClr val="FFFFFF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306" name="Google Shape;306;p1"/>
          <p:cNvSpPr txBox="1"/>
          <p:nvPr/>
        </p:nvSpPr>
        <p:spPr>
          <a:xfrm>
            <a:off x="3043084" y="5745728"/>
            <a:ext cx="610583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Helvetica Neue" panose="020B0604020202020204"/>
              <a:buNone/>
            </a:pPr>
            <a:r>
              <a:rPr lang="zh-TW" altLang="en-US" sz="2400" b="1" dirty="0">
                <a:solidFill>
                  <a:srgbClr val="F9FBFA"/>
                </a:solidFill>
                <a:latin typeface="微軟正黑體" panose="020B0604030504040204" charset="-120"/>
                <a:ea typeface="微軟正黑體" panose="020B0604030504040204" charset="-120"/>
                <a:sym typeface="Helvetica Neue" panose="020B0604020202020204"/>
              </a:rPr>
              <a:t>國立嘉義大學農場管理學士學位學程</a:t>
            </a:r>
            <a:endParaRPr lang="en-US" sz="2400" b="1" dirty="0">
              <a:solidFill>
                <a:srgbClr val="F9FBFA"/>
              </a:solidFill>
              <a:latin typeface="微軟正黑體" panose="020B0604030504040204" charset="-120"/>
              <a:ea typeface="微軟正黑體" panose="020B0604030504040204" charset="-120"/>
              <a:sym typeface="Helvetica Neue" panose="020B0604020202020204"/>
            </a:endParaRPr>
          </a:p>
        </p:txBody>
      </p:sp>
      <p:cxnSp>
        <p:nvCxnSpPr>
          <p:cNvPr id="307" name="Google Shape;307;p1"/>
          <p:cNvCxnSpPr>
            <a:cxnSpLocks/>
          </p:cNvCxnSpPr>
          <p:nvPr/>
        </p:nvCxnSpPr>
        <p:spPr>
          <a:xfrm>
            <a:off x="2165486" y="6173480"/>
            <a:ext cx="657923" cy="1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308" name="Google Shape;308;p1"/>
          <p:cNvCxnSpPr>
            <a:cxnSpLocks/>
          </p:cNvCxnSpPr>
          <p:nvPr/>
        </p:nvCxnSpPr>
        <p:spPr>
          <a:xfrm>
            <a:off x="9425082" y="6173480"/>
            <a:ext cx="657923" cy="1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miter lim="400000"/>
            <a:headEnd type="none" w="sm" len="sm"/>
            <a:tailEnd type="none" w="sm" len="sm"/>
          </a:ln>
        </p:spPr>
      </p:cxnSp>
      <p:sp>
        <p:nvSpPr>
          <p:cNvPr id="314" name="Google Shape;314;p1"/>
          <p:cNvSpPr txBox="1"/>
          <p:nvPr/>
        </p:nvSpPr>
        <p:spPr>
          <a:xfrm>
            <a:off x="2300748" y="4244337"/>
            <a:ext cx="7590503" cy="923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2400" dirty="0">
                <a:solidFill>
                  <a:srgbClr val="15161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Calibri" panose="020F0502020204030204"/>
              </a:rPr>
              <a:t>-  </a:t>
            </a:r>
            <a:r>
              <a:rPr lang="zh-TW" altLang="en-US" sz="2400" dirty="0">
                <a:solidFill>
                  <a:srgbClr val="15161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Calibri" panose="020F0502020204030204"/>
              </a:rPr>
              <a:t>台南市學甲區  </a:t>
            </a:r>
            <a:r>
              <a:rPr lang="en-US" altLang="zh-TW" sz="2400" dirty="0">
                <a:solidFill>
                  <a:srgbClr val="15161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Calibri" panose="020F0502020204030204"/>
              </a:rPr>
              <a:t>-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2400" dirty="0">
                <a:solidFill>
                  <a:srgbClr val="15161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Calibri" panose="020F0502020204030204"/>
              </a:rPr>
              <a:t>雜糧生產加工與行銷</a:t>
            </a:r>
          </a:p>
        </p:txBody>
      </p:sp>
      <p:sp>
        <p:nvSpPr>
          <p:cNvPr id="315" name="Google Shape;315;p1"/>
          <p:cNvSpPr txBox="1"/>
          <p:nvPr/>
        </p:nvSpPr>
        <p:spPr>
          <a:xfrm>
            <a:off x="1772652" y="3365680"/>
            <a:ext cx="8646694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4000" b="1" dirty="0">
                <a:solidFill>
                  <a:srgbClr val="15161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幸福良食．幸福千千歲農產企業社</a:t>
            </a:r>
            <a:endParaRPr sz="4000" b="1" dirty="0">
              <a:solidFill>
                <a:schemeClr val="dk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微軟正黑體" panose="020B0604030504040204" charset="-120"/>
              <a:sym typeface="微軟正黑體" panose="020B0604030504040204" charset="-120"/>
            </a:endParaRPr>
          </a:p>
        </p:txBody>
      </p:sp>
      <p:pic>
        <p:nvPicPr>
          <p:cNvPr id="10" name="圖片 9" descr="一張含有 黑色, 黑暗 的圖片&#10;&#10;AI 產生的內容可能不正確。">
            <a:extLst>
              <a:ext uri="{FF2B5EF4-FFF2-40B4-BE49-F238E27FC236}">
                <a16:creationId xmlns:a16="http://schemas.microsoft.com/office/drawing/2014/main" id="{9750488B-25D0-4233-A12C-DB9F98B79BB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29290"/>
          <a:stretch/>
        </p:blipFill>
        <p:spPr>
          <a:xfrm>
            <a:off x="3599919" y="2128024"/>
            <a:ext cx="2334907" cy="975104"/>
          </a:xfrm>
          <a:prstGeom prst="rect">
            <a:avLst/>
          </a:prstGeom>
        </p:spPr>
      </p:pic>
      <p:pic>
        <p:nvPicPr>
          <p:cNvPr id="11" name="圖片 10" descr="一張含有 黑色, 黑暗 的圖片&#10;&#10;AI 產生的內容可能不正確。">
            <a:extLst>
              <a:ext uri="{FF2B5EF4-FFF2-40B4-BE49-F238E27FC236}">
                <a16:creationId xmlns:a16="http://schemas.microsoft.com/office/drawing/2014/main" id="{E05C9A2A-7276-5961-3163-AF3CFEA4B73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0620"/>
          <a:stretch/>
        </p:blipFill>
        <p:spPr>
          <a:xfrm>
            <a:off x="2146093" y="521216"/>
            <a:ext cx="2621280" cy="2634611"/>
          </a:xfrm>
          <a:prstGeom prst="rect">
            <a:avLst/>
          </a:prstGeom>
        </p:spPr>
      </p:pic>
      <p:sp>
        <p:nvSpPr>
          <p:cNvPr id="2" name="橢圓 1">
            <a:extLst>
              <a:ext uri="{FF2B5EF4-FFF2-40B4-BE49-F238E27FC236}">
                <a16:creationId xmlns:a16="http://schemas.microsoft.com/office/drawing/2014/main" id="{F1241A58-5A59-715C-DDE3-67AB5F6C1A8E}"/>
              </a:ext>
            </a:extLst>
          </p:cNvPr>
          <p:cNvSpPr/>
          <p:nvPr/>
        </p:nvSpPr>
        <p:spPr>
          <a:xfrm>
            <a:off x="6747820" y="354404"/>
            <a:ext cx="2880000" cy="2880000"/>
          </a:xfrm>
          <a:prstGeom prst="ellipse">
            <a:avLst/>
          </a:prstGeom>
          <a:blipFill>
            <a:blip r:embed="rId5"/>
            <a:stretch>
              <a:fillRect t="-4000" b="-4000"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Google Shape;306;p1">
            <a:extLst>
              <a:ext uri="{FF2B5EF4-FFF2-40B4-BE49-F238E27FC236}">
                <a16:creationId xmlns:a16="http://schemas.microsoft.com/office/drawing/2014/main" id="{BCDA1674-34C3-2D4B-5EE0-E8C4BF015F30}"/>
              </a:ext>
            </a:extLst>
          </p:cNvPr>
          <p:cNvSpPr txBox="1"/>
          <p:nvPr/>
        </p:nvSpPr>
        <p:spPr>
          <a:xfrm>
            <a:off x="2933245" y="6226245"/>
            <a:ext cx="632550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Helvetica Neue" panose="020B0604020202020204"/>
              <a:buNone/>
            </a:pPr>
            <a:r>
              <a:rPr lang="zh-TW" altLang="en-US" sz="2400" b="1" dirty="0">
                <a:solidFill>
                  <a:srgbClr val="F9FBFA"/>
                </a:solidFill>
                <a:latin typeface="微軟正黑體" panose="020B0604030504040204" charset="-120"/>
                <a:ea typeface="微軟正黑體" panose="020B0604030504040204" charset="-120"/>
                <a:sym typeface="Helvetica Neue" panose="020B0604020202020204"/>
              </a:rPr>
              <a:t>大四校外農場管理實務說明會及農企場媒合會</a:t>
            </a:r>
            <a:endParaRPr lang="en-US" sz="2400" b="1" dirty="0">
              <a:solidFill>
                <a:srgbClr val="F9FBFA"/>
              </a:solidFill>
              <a:latin typeface="微軟正黑體" panose="020B0604030504040204" charset="-120"/>
              <a:ea typeface="微軟正黑體" panose="020B0604030504040204" charset="-120"/>
              <a:sym typeface="Helvetica Neue" panose="020B060402020202020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73"/>
          <p:cNvSpPr txBox="1"/>
          <p:nvPr/>
        </p:nvSpPr>
        <p:spPr>
          <a:xfrm>
            <a:off x="754380" y="466090"/>
            <a:ext cx="5890260" cy="600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36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農產企業社─</a:t>
            </a:r>
            <a:r>
              <a:rPr lang="zh-TW" altLang="en-US" sz="28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幸福良食有限公司</a:t>
            </a:r>
            <a:endParaRPr lang="zh-TW" altLang="en-US" sz="3600" b="1" i="0" u="none" strike="noStrike" cap="none" dirty="0">
              <a:solidFill>
                <a:srgbClr val="363E48"/>
              </a:solidFill>
              <a:latin typeface="微軟正黑體" panose="020B0604030504040204" charset="-120"/>
              <a:ea typeface="微軟正黑體" panose="020B0604030504040204" charset="-120"/>
              <a:cs typeface="Helvetica Neue" panose="020B0604020202020204"/>
              <a:sym typeface="Helvetica Neue" panose="020B0604020202020204"/>
            </a:endParaRPr>
          </a:p>
        </p:txBody>
      </p:sp>
      <p:sp>
        <p:nvSpPr>
          <p:cNvPr id="500" name="Google Shape;500;p73"/>
          <p:cNvSpPr/>
          <p:nvPr/>
        </p:nvSpPr>
        <p:spPr>
          <a:xfrm>
            <a:off x="683578" y="1083945"/>
            <a:ext cx="5616000" cy="102304"/>
          </a:xfrm>
          <a:prstGeom prst="rect">
            <a:avLst/>
          </a:prstGeom>
          <a:solidFill>
            <a:srgbClr val="FF9E6C"/>
          </a:solidFill>
          <a:ln>
            <a:noFill/>
          </a:ln>
        </p:spPr>
        <p:txBody>
          <a:bodyPr spcFirstLastPara="1" wrap="square" lIns="22850" tIns="22850" rIns="22850" bIns="228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 panose="020B0604020202020204"/>
              <a:buNone/>
            </a:pPr>
            <a:endParaRPr sz="1800" b="0" i="0" u="none" strike="noStrike" cap="none">
              <a:solidFill>
                <a:srgbClr val="FFFFFF"/>
              </a:solidFill>
              <a:latin typeface="Helvetica Neue" panose="020B0604020202020204"/>
              <a:ea typeface="Helvetica Neue" panose="020B0604020202020204"/>
              <a:cs typeface="Helvetica Neue" panose="020B0604020202020204"/>
              <a:sym typeface="Helvetica Neue" panose="020B0604020202020204"/>
            </a:endParaRPr>
          </a:p>
        </p:txBody>
      </p:sp>
      <p:pic>
        <p:nvPicPr>
          <p:cNvPr id="506" name="Google Shape;506;p18" descr="圖片 1"/>
          <p:cNvPicPr preferRelativeResize="0"/>
          <p:nvPr/>
        </p:nvPicPr>
        <p:blipFill rotWithShape="1">
          <a:blip r:embed="rId3"/>
          <a:srcRect l="5771" t="12766" r="9423" b="15125"/>
          <a:stretch/>
        </p:blipFill>
        <p:spPr>
          <a:xfrm>
            <a:off x="683578" y="1533831"/>
            <a:ext cx="7551176" cy="453267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BB318838-38BD-703D-7A24-6291A8B837AA}"/>
              </a:ext>
            </a:extLst>
          </p:cNvPr>
          <p:cNvSpPr txBox="1"/>
          <p:nvPr/>
        </p:nvSpPr>
        <p:spPr>
          <a:xfrm>
            <a:off x="8864020" y="1447922"/>
            <a:ext cx="32001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chemeClr val="accent5">
                    <a:lumMod val="75000"/>
                  </a:schemeClr>
                </a:solidFill>
              </a:rPr>
              <a:t>雜糧作物</a:t>
            </a:r>
            <a:r>
              <a:rPr lang="zh-TW" altLang="en-US" sz="3200" dirty="0"/>
              <a:t>產區</a:t>
            </a:r>
            <a:endParaRPr lang="en-US" altLang="zh-TW" sz="3200" dirty="0"/>
          </a:p>
          <a:p>
            <a:r>
              <a:rPr lang="zh-TW" altLang="en-US" sz="3200" dirty="0"/>
              <a:t>─黑豆、玉米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DBA99AA8-B6D7-CFAE-C9E3-31387D2C4CF5}"/>
              </a:ext>
            </a:extLst>
          </p:cNvPr>
          <p:cNvSpPr txBox="1"/>
          <p:nvPr/>
        </p:nvSpPr>
        <p:spPr>
          <a:xfrm>
            <a:off x="8864020" y="2683914"/>
            <a:ext cx="32001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chemeClr val="accent5">
                    <a:lumMod val="75000"/>
                  </a:schemeClr>
                </a:solidFill>
              </a:rPr>
              <a:t>契作</a:t>
            </a:r>
            <a:r>
              <a:rPr lang="zh-TW" altLang="en-US" sz="3200" dirty="0"/>
              <a:t>模式</a:t>
            </a:r>
            <a:endParaRPr lang="en-US" altLang="zh-TW" sz="3200" dirty="0"/>
          </a:p>
          <a:p>
            <a:r>
              <a:rPr lang="zh-TW" altLang="en-US" sz="3200" dirty="0"/>
              <a:t>─青銀共農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FB032122-6654-8EEC-D178-DC10ADDFAAB3}"/>
              </a:ext>
            </a:extLst>
          </p:cNvPr>
          <p:cNvSpPr txBox="1"/>
          <p:nvPr/>
        </p:nvSpPr>
        <p:spPr>
          <a:xfrm>
            <a:off x="8864020" y="3919906"/>
            <a:ext cx="32001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chemeClr val="accent5">
                    <a:lumMod val="75000"/>
                  </a:schemeClr>
                </a:solidFill>
              </a:rPr>
              <a:t>科技</a:t>
            </a:r>
            <a:r>
              <a:rPr lang="zh-TW" altLang="en-US" sz="3200" dirty="0"/>
              <a:t>農業</a:t>
            </a:r>
            <a:endParaRPr lang="en-US" altLang="zh-TW" sz="3200" dirty="0"/>
          </a:p>
          <a:p>
            <a:r>
              <a:rPr lang="zh-TW" altLang="en-US" sz="3200" dirty="0"/>
              <a:t>─提升生產效率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33431C4-9ADF-2D49-9E5F-45874C1946D2}"/>
              </a:ext>
            </a:extLst>
          </p:cNvPr>
          <p:cNvSpPr txBox="1"/>
          <p:nvPr/>
        </p:nvSpPr>
        <p:spPr>
          <a:xfrm>
            <a:off x="8864020" y="5152733"/>
            <a:ext cx="32001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自有</a:t>
            </a:r>
            <a:r>
              <a:rPr lang="zh-TW" altLang="en-US" sz="3200" b="1" dirty="0">
                <a:solidFill>
                  <a:schemeClr val="accent5">
                    <a:lumMod val="75000"/>
                  </a:schemeClr>
                </a:solidFill>
              </a:rPr>
              <a:t>品牌</a:t>
            </a:r>
            <a:endParaRPr lang="en-US" altLang="zh-TW" sz="3200" b="1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zh-TW" altLang="en-US" sz="3200" dirty="0"/>
              <a:t>─提升農業價值</a:t>
            </a:r>
          </a:p>
        </p:txBody>
      </p:sp>
    </p:spTree>
    <p:extLst>
      <p:ext uri="{BB962C8B-B14F-4D97-AF65-F5344CB8AC3E}">
        <p14:creationId xmlns:p14="http://schemas.microsoft.com/office/powerpoint/2010/main" val="4087048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2" name="群組"/>
          <p:cNvGrpSpPr/>
          <p:nvPr/>
        </p:nvGrpSpPr>
        <p:grpSpPr>
          <a:xfrm>
            <a:off x="-325531" y="-67491"/>
            <a:ext cx="12617593" cy="7357731"/>
            <a:chOff x="0" y="0"/>
            <a:chExt cx="12617591" cy="7357729"/>
          </a:xfrm>
        </p:grpSpPr>
        <p:pic>
          <p:nvPicPr>
            <p:cNvPr id="240" name="image4.jpeg" descr="image4.jpeg"/>
            <p:cNvPicPr>
              <a:picLocks noChangeAspect="1"/>
            </p:cNvPicPr>
            <p:nvPr/>
          </p:nvPicPr>
          <p:blipFill>
            <a:blip r:embed="rId3"/>
            <a:srcRect t="8500" r="56" b="7124"/>
            <a:stretch>
              <a:fillRect/>
            </a:stretch>
          </p:blipFill>
          <p:spPr>
            <a:xfrm>
              <a:off x="319721" y="4061"/>
              <a:ext cx="12297872" cy="692143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41" name="矩形"/>
            <p:cNvSpPr/>
            <p:nvPr/>
          </p:nvSpPr>
          <p:spPr>
            <a:xfrm>
              <a:off x="0" y="0"/>
              <a:ext cx="12546420" cy="7357730"/>
            </a:xfrm>
            <a:prstGeom prst="rect">
              <a:avLst/>
            </a:prstGeom>
            <a:solidFill>
              <a:srgbClr val="404040">
                <a:alpha val="50195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/>
              <a:endParaRPr/>
            </a:p>
          </p:txBody>
        </p:sp>
      </p:grpSp>
      <p:sp>
        <p:nvSpPr>
          <p:cNvPr id="243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5966688" y="6541760"/>
            <a:ext cx="258624" cy="2483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rgbClr val="888888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1pPr>
            <a:lvl2pPr marL="0" marR="0" indent="4572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0" marR="0" indent="9144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0" marR="0" indent="13716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0" marR="0" indent="18288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0" marR="0" indent="22860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0" marR="0" indent="27432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0" marR="0" indent="32004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0" marR="0" indent="36576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fld id="{86CB4B4D-7CA3-9044-876B-883B54F8677D}" type="slidenum">
              <a:rPr lang="en-US" altLang="zh-TW" smtClean="0"/>
              <a:pPr/>
              <a:t>3</a:t>
            </a:fld>
            <a:endParaRPr/>
          </a:p>
        </p:txBody>
      </p:sp>
      <p:sp>
        <p:nvSpPr>
          <p:cNvPr id="244" name="我們有能力，選擇對環境和社會更好的明天"/>
          <p:cNvSpPr txBox="1"/>
          <p:nvPr/>
        </p:nvSpPr>
        <p:spPr>
          <a:xfrm>
            <a:off x="3148329" y="1095630"/>
            <a:ext cx="5895342" cy="510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 anchor="ctr">
            <a:spAutoFit/>
          </a:bodyPr>
          <a:lstStyle/>
          <a:p>
            <a:pPr algn="ctr">
              <a:lnSpc>
                <a:spcPct val="120000"/>
              </a:lnSpc>
              <a:defRPr sz="2400" b="1">
                <a:solidFill>
                  <a:srgbClr val="535353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>
                <a:solidFill>
                  <a:srgbClr val="FFFFFF"/>
                </a:solidFill>
              </a:rPr>
              <a:t>我們有能力，選擇對</a:t>
            </a:r>
            <a:r>
              <a:rPr>
                <a:solidFill>
                  <a:srgbClr val="00F900"/>
                </a:solidFill>
              </a:rPr>
              <a:t>環境</a:t>
            </a:r>
            <a:r>
              <a:rPr>
                <a:solidFill>
                  <a:srgbClr val="FFFFFF"/>
                </a:solidFill>
              </a:rPr>
              <a:t>和</a:t>
            </a:r>
            <a:r>
              <a:rPr>
                <a:solidFill>
                  <a:srgbClr val="FFD479"/>
                </a:solidFill>
              </a:rPr>
              <a:t>社會</a:t>
            </a:r>
            <a:r>
              <a:rPr>
                <a:solidFill>
                  <a:srgbClr val="FFFFFF"/>
                </a:solidFill>
              </a:rPr>
              <a:t>更好的明天</a:t>
            </a:r>
          </a:p>
        </p:txBody>
      </p:sp>
      <p:sp>
        <p:nvSpPr>
          <p:cNvPr id="245" name="引領雜糧農業永續轉型"/>
          <p:cNvSpPr txBox="1"/>
          <p:nvPr/>
        </p:nvSpPr>
        <p:spPr>
          <a:xfrm>
            <a:off x="3376929" y="341556"/>
            <a:ext cx="5438142" cy="840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 anchor="ctr">
            <a:spAutoFit/>
          </a:bodyPr>
          <a:lstStyle>
            <a:lvl1pPr algn="ctr">
              <a:lnSpc>
                <a:spcPct val="120000"/>
              </a:lnSpc>
              <a:defRPr sz="4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引領雜糧農業永續轉型</a:t>
            </a:r>
          </a:p>
        </p:txBody>
      </p:sp>
      <p:grpSp>
        <p:nvGrpSpPr>
          <p:cNvPr id="248" name="群組"/>
          <p:cNvGrpSpPr/>
          <p:nvPr/>
        </p:nvGrpSpPr>
        <p:grpSpPr>
          <a:xfrm>
            <a:off x="776746" y="5088981"/>
            <a:ext cx="5069086" cy="1225624"/>
            <a:chOff x="0" y="0"/>
            <a:chExt cx="5069085" cy="1225623"/>
          </a:xfrm>
        </p:grpSpPr>
        <p:sp>
          <p:nvSpPr>
            <p:cNvPr id="246" name="矩形"/>
            <p:cNvSpPr/>
            <p:nvPr/>
          </p:nvSpPr>
          <p:spPr>
            <a:xfrm>
              <a:off x="0" y="0"/>
              <a:ext cx="5069086" cy="1225624"/>
            </a:xfrm>
            <a:prstGeom prst="rect">
              <a:avLst/>
            </a:prstGeom>
            <a:solidFill>
              <a:srgbClr val="404040">
                <a:alpha val="7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ct val="90000"/>
                </a:lnSpc>
                <a:spcBef>
                  <a:spcPts val="600"/>
                </a:spcBef>
                <a:defRPr sz="2400"/>
              </a:pPr>
              <a:endParaRPr/>
            </a:p>
          </p:txBody>
        </p:sp>
        <p:sp>
          <p:nvSpPr>
            <p:cNvPr id="247" name="返鄉台南學甲從農 12年…"/>
            <p:cNvSpPr txBox="1"/>
            <p:nvPr/>
          </p:nvSpPr>
          <p:spPr>
            <a:xfrm>
              <a:off x="45719" y="0"/>
              <a:ext cx="4962888" cy="122562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lnSpc>
                  <a:spcPct val="90000"/>
                </a:lnSpc>
                <a:spcBef>
                  <a:spcPts val="600"/>
                </a:spcBef>
                <a:defRPr sz="2800" b="1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r>
                <a:rPr dirty="0" err="1"/>
                <a:t>返鄉台南學甲從農</a:t>
              </a:r>
              <a:r>
                <a:rPr dirty="0"/>
                <a:t> </a:t>
              </a:r>
              <a:r>
                <a:rPr dirty="0">
                  <a:solidFill>
                    <a:srgbClr val="FFC000"/>
                  </a:solidFill>
                </a:rPr>
                <a:t>1</a:t>
              </a:r>
              <a:r>
                <a:rPr lang="en-US" dirty="0">
                  <a:solidFill>
                    <a:srgbClr val="FFC000"/>
                  </a:solidFill>
                </a:rPr>
                <a:t>7</a:t>
              </a:r>
              <a:r>
                <a:rPr dirty="0">
                  <a:solidFill>
                    <a:srgbClr val="FFC000"/>
                  </a:solidFill>
                </a:rPr>
                <a:t>年 </a:t>
              </a:r>
            </a:p>
            <a:p>
              <a:pPr algn="ctr">
                <a:lnSpc>
                  <a:spcPct val="90000"/>
                </a:lnSpc>
                <a:spcBef>
                  <a:spcPts val="600"/>
                </a:spcBef>
                <a:defRPr sz="2800" b="1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r>
                <a:rPr dirty="0" err="1"/>
                <a:t>串連</a:t>
              </a:r>
              <a:r>
                <a:rPr dirty="0"/>
                <a:t> </a:t>
              </a:r>
              <a:r>
                <a:rPr dirty="0">
                  <a:solidFill>
                    <a:srgbClr val="FFC000"/>
                  </a:solidFill>
                </a:rPr>
                <a:t>200 </a:t>
              </a:r>
              <a:r>
                <a:rPr dirty="0" err="1">
                  <a:solidFill>
                    <a:srgbClr val="FFC000"/>
                  </a:solidFill>
                </a:rPr>
                <a:t>位老農</a:t>
              </a:r>
              <a:r>
                <a:rPr dirty="0">
                  <a:solidFill>
                    <a:srgbClr val="FFC000"/>
                  </a:solidFill>
                </a:rPr>
                <a:t> / </a:t>
              </a:r>
              <a:r>
                <a:rPr dirty="0" err="1">
                  <a:solidFill>
                    <a:srgbClr val="FFC000"/>
                  </a:solidFill>
                </a:rPr>
                <a:t>地主</a:t>
              </a:r>
              <a:endParaRPr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251" name="群組"/>
          <p:cNvGrpSpPr/>
          <p:nvPr/>
        </p:nvGrpSpPr>
        <p:grpSpPr>
          <a:xfrm>
            <a:off x="6017388" y="5088981"/>
            <a:ext cx="5069087" cy="1225624"/>
            <a:chOff x="0" y="0"/>
            <a:chExt cx="5069085" cy="1225623"/>
          </a:xfrm>
        </p:grpSpPr>
        <p:sp>
          <p:nvSpPr>
            <p:cNvPr id="249" name="矩形"/>
            <p:cNvSpPr/>
            <p:nvPr/>
          </p:nvSpPr>
          <p:spPr>
            <a:xfrm>
              <a:off x="0" y="0"/>
              <a:ext cx="5069086" cy="1225624"/>
            </a:xfrm>
            <a:prstGeom prst="rect">
              <a:avLst/>
            </a:prstGeom>
            <a:solidFill>
              <a:srgbClr val="404040">
                <a:alpha val="7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ct val="90000"/>
                </a:lnSpc>
                <a:spcBef>
                  <a:spcPts val="600"/>
                </a:spcBef>
                <a:defRPr sz="2400"/>
              </a:pPr>
              <a:endParaRPr/>
            </a:p>
          </p:txBody>
        </p:sp>
        <p:sp>
          <p:nvSpPr>
            <p:cNvPr id="250" name="用科技 管理台南300公頃旱田…"/>
            <p:cNvSpPr txBox="1"/>
            <p:nvPr/>
          </p:nvSpPr>
          <p:spPr>
            <a:xfrm>
              <a:off x="45719" y="0"/>
              <a:ext cx="4962888" cy="122562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lnSpc>
                  <a:spcPct val="90000"/>
                </a:lnSpc>
                <a:spcBef>
                  <a:spcPts val="600"/>
                </a:spcBef>
                <a:defRPr sz="2800" b="1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r>
                <a:t>用科技 </a:t>
              </a:r>
              <a:r>
                <a:rPr>
                  <a:solidFill>
                    <a:srgbClr val="FFC000"/>
                  </a:solidFill>
                </a:rPr>
                <a:t>管理台南300公頃</a:t>
              </a:r>
              <a:r>
                <a:t>旱田</a:t>
              </a:r>
            </a:p>
            <a:p>
              <a:pPr algn="ctr">
                <a:lnSpc>
                  <a:spcPct val="90000"/>
                </a:lnSpc>
                <a:spcBef>
                  <a:spcPts val="600"/>
                </a:spcBef>
                <a:defRPr sz="2800" b="1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r>
                <a:t>(黑豆、玉米、玉米筍、小麥)</a:t>
              </a:r>
            </a:p>
          </p:txBody>
        </p:sp>
      </p:grpSp>
      <p:grpSp>
        <p:nvGrpSpPr>
          <p:cNvPr id="254" name="群組"/>
          <p:cNvGrpSpPr/>
          <p:nvPr/>
        </p:nvGrpSpPr>
        <p:grpSpPr>
          <a:xfrm>
            <a:off x="27261" y="6271404"/>
            <a:ext cx="12088335" cy="597488"/>
            <a:chOff x="0" y="0"/>
            <a:chExt cx="12088334" cy="597486"/>
          </a:xfrm>
        </p:grpSpPr>
        <p:sp>
          <p:nvSpPr>
            <p:cNvPr id="252" name="©2021 幸福良食有限公司 版權所有"/>
            <p:cNvSpPr txBox="1"/>
            <p:nvPr/>
          </p:nvSpPr>
          <p:spPr>
            <a:xfrm>
              <a:off x="0" y="305386"/>
              <a:ext cx="2029091" cy="292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22859" tIns="22859" rIns="22859" bIns="22859" numCol="1" anchor="t">
              <a:spAutoFit/>
            </a:bodyPr>
            <a:lstStyle>
              <a:lvl1pPr defTabSz="914216">
                <a:lnSpc>
                  <a:spcPts val="2000"/>
                </a:lnSpc>
                <a:defRPr sz="1000">
                  <a:solidFill>
                    <a:srgbClr val="A7A7A7"/>
                  </a:solidFill>
                  <a:latin typeface="Helvetica"/>
                  <a:ea typeface="Helvetica"/>
                  <a:cs typeface="Helvetica"/>
                  <a:sym typeface="Helvetica"/>
                </a:defRPr>
              </a:lvl1pPr>
            </a:lstStyle>
            <a:p>
              <a:r>
                <a:t>©2021 幸福良食有限公司 版權所有</a:t>
              </a:r>
            </a:p>
          </p:txBody>
        </p:sp>
        <p:pic>
          <p:nvPicPr>
            <p:cNvPr id="253" name="幸福千千歲Logo-白底灰字-橫式.pdf" descr="幸福千千歲Logo-白底灰字-橫式.pdf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791214" y="0"/>
              <a:ext cx="1297121" cy="50106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>
          <a:extLst>
            <a:ext uri="{FF2B5EF4-FFF2-40B4-BE49-F238E27FC236}">
              <a16:creationId xmlns:a16="http://schemas.microsoft.com/office/drawing/2014/main" id="{E954D003-9DFC-2433-54EB-662A2293D0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73">
            <a:extLst>
              <a:ext uri="{FF2B5EF4-FFF2-40B4-BE49-F238E27FC236}">
                <a16:creationId xmlns:a16="http://schemas.microsoft.com/office/drawing/2014/main" id="{93266431-200C-D1F5-EC16-F0F301A25419}"/>
              </a:ext>
            </a:extLst>
          </p:cNvPr>
          <p:cNvSpPr txBox="1"/>
          <p:nvPr/>
        </p:nvSpPr>
        <p:spPr>
          <a:xfrm>
            <a:off x="754379" y="466090"/>
            <a:ext cx="5587427" cy="600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36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推廣國產雜糧─</a:t>
            </a:r>
            <a:r>
              <a:rPr lang="zh-TW" altLang="en-US" sz="28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品牌行銷</a:t>
            </a:r>
          </a:p>
        </p:txBody>
      </p:sp>
      <p:sp>
        <p:nvSpPr>
          <p:cNvPr id="500" name="Google Shape;500;p73">
            <a:extLst>
              <a:ext uri="{FF2B5EF4-FFF2-40B4-BE49-F238E27FC236}">
                <a16:creationId xmlns:a16="http://schemas.microsoft.com/office/drawing/2014/main" id="{2D6DA3AF-322D-C357-CC3C-24F60E08E26E}"/>
              </a:ext>
            </a:extLst>
          </p:cNvPr>
          <p:cNvSpPr/>
          <p:nvPr/>
        </p:nvSpPr>
        <p:spPr>
          <a:xfrm>
            <a:off x="683578" y="1083945"/>
            <a:ext cx="4644000" cy="102304"/>
          </a:xfrm>
          <a:prstGeom prst="rect">
            <a:avLst/>
          </a:prstGeom>
          <a:solidFill>
            <a:srgbClr val="FF9E6C"/>
          </a:solidFill>
          <a:ln>
            <a:noFill/>
          </a:ln>
        </p:spPr>
        <p:txBody>
          <a:bodyPr spcFirstLastPara="1" wrap="square" lIns="22850" tIns="22850" rIns="22850" bIns="228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 panose="020B0604020202020204"/>
              <a:buNone/>
            </a:pPr>
            <a:endParaRPr sz="1800" b="0" i="0" u="none" strike="noStrike" cap="none">
              <a:solidFill>
                <a:srgbClr val="FFFFFF"/>
              </a:solidFill>
              <a:latin typeface="Helvetica Neue" panose="020B0604020202020204"/>
              <a:ea typeface="Helvetica Neue" panose="020B0604020202020204"/>
              <a:cs typeface="Helvetica Neue" panose="020B0604020202020204"/>
              <a:sym typeface="Helvetica Neue" panose="020B0604020202020204"/>
            </a:endParaRPr>
          </a:p>
        </p:txBody>
      </p:sp>
      <p:pic>
        <p:nvPicPr>
          <p:cNvPr id="28" name="圖片 27" descr="一張含有 化妝品, 牆, 室內, 家庭用品 的圖片&#10;&#10;AI 產生的內容可能不正確。">
            <a:extLst>
              <a:ext uri="{FF2B5EF4-FFF2-40B4-BE49-F238E27FC236}">
                <a16:creationId xmlns:a16="http://schemas.microsoft.com/office/drawing/2014/main" id="{F8E7AB7B-302B-1F8C-816A-CB650AA9A39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318" t="15819" r="16858"/>
          <a:stretch/>
        </p:blipFill>
        <p:spPr>
          <a:xfrm>
            <a:off x="683578" y="1279895"/>
            <a:ext cx="8514735" cy="5513209"/>
          </a:xfrm>
          <a:prstGeom prst="rect">
            <a:avLst/>
          </a:prstGeom>
        </p:spPr>
      </p:pic>
      <p:sp>
        <p:nvSpPr>
          <p:cNvPr id="44" name="橢圓 43">
            <a:extLst>
              <a:ext uri="{FF2B5EF4-FFF2-40B4-BE49-F238E27FC236}">
                <a16:creationId xmlns:a16="http://schemas.microsoft.com/office/drawing/2014/main" id="{59DD96AC-1D9D-416B-B5E3-5EC5A2B745D2}"/>
              </a:ext>
            </a:extLst>
          </p:cNvPr>
          <p:cNvSpPr/>
          <p:nvPr/>
        </p:nvSpPr>
        <p:spPr>
          <a:xfrm>
            <a:off x="876468" y="1479758"/>
            <a:ext cx="1483273" cy="1483273"/>
          </a:xfrm>
          <a:prstGeom prst="ellipse">
            <a:avLst/>
          </a:prstGeom>
          <a:blipFill>
            <a:blip r:embed="rId4"/>
            <a:stretch>
              <a:fillRect t="-4000" b="-4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6" name="圖片 45" descr="一張含有 食物, 瓶子, 飲料, 玻璃瓶 的圖片&#10;&#10;AI 產生的內容可能不正確。">
            <a:extLst>
              <a:ext uri="{FF2B5EF4-FFF2-40B4-BE49-F238E27FC236}">
                <a16:creationId xmlns:a16="http://schemas.microsoft.com/office/drawing/2014/main" id="{1DBB92B7-6BEA-B48C-6135-E4B65DC861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64612" y="1279895"/>
            <a:ext cx="2660240" cy="3546986"/>
          </a:xfrm>
          <a:prstGeom prst="rect">
            <a:avLst/>
          </a:prstGeom>
        </p:spPr>
      </p:pic>
      <p:pic>
        <p:nvPicPr>
          <p:cNvPr id="48" name="圖片 47" descr="一張含有 文字, 蔬菜, 超級食物, 水果 的圖片&#10;&#10;AI 產生的內容可能不正確。">
            <a:extLst>
              <a:ext uri="{FF2B5EF4-FFF2-40B4-BE49-F238E27FC236}">
                <a16:creationId xmlns:a16="http://schemas.microsoft.com/office/drawing/2014/main" id="{0420BA89-1F81-FEB1-F88F-C8547BD151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4820" y="5019750"/>
            <a:ext cx="2660031" cy="177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975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>
          <a:extLst>
            <a:ext uri="{FF2B5EF4-FFF2-40B4-BE49-F238E27FC236}">
              <a16:creationId xmlns:a16="http://schemas.microsoft.com/office/drawing/2014/main" id="{134BBA80-5EEA-640B-93E1-598C5689E5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73">
            <a:extLst>
              <a:ext uri="{FF2B5EF4-FFF2-40B4-BE49-F238E27FC236}">
                <a16:creationId xmlns:a16="http://schemas.microsoft.com/office/drawing/2014/main" id="{B0A4E00E-FC2C-D8ED-5AE3-D540A6F5FA8F}"/>
              </a:ext>
            </a:extLst>
          </p:cNvPr>
          <p:cNvSpPr txBox="1"/>
          <p:nvPr/>
        </p:nvSpPr>
        <p:spPr>
          <a:xfrm>
            <a:off x="754379" y="466090"/>
            <a:ext cx="5587427" cy="600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36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推廣國產雜糧─</a:t>
            </a:r>
            <a:r>
              <a:rPr lang="zh-TW" altLang="en-US" sz="28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品牌活動</a:t>
            </a:r>
          </a:p>
        </p:txBody>
      </p:sp>
      <p:sp>
        <p:nvSpPr>
          <p:cNvPr id="500" name="Google Shape;500;p73">
            <a:extLst>
              <a:ext uri="{FF2B5EF4-FFF2-40B4-BE49-F238E27FC236}">
                <a16:creationId xmlns:a16="http://schemas.microsoft.com/office/drawing/2014/main" id="{98A18846-AF94-4AC0-8890-392E7EF6DBE4}"/>
              </a:ext>
            </a:extLst>
          </p:cNvPr>
          <p:cNvSpPr/>
          <p:nvPr/>
        </p:nvSpPr>
        <p:spPr>
          <a:xfrm>
            <a:off x="683578" y="1083945"/>
            <a:ext cx="4644000" cy="102304"/>
          </a:xfrm>
          <a:prstGeom prst="rect">
            <a:avLst/>
          </a:prstGeom>
          <a:solidFill>
            <a:srgbClr val="FF9E6C"/>
          </a:solidFill>
          <a:ln>
            <a:noFill/>
          </a:ln>
        </p:spPr>
        <p:txBody>
          <a:bodyPr spcFirstLastPara="1" wrap="square" lIns="22850" tIns="22850" rIns="22850" bIns="228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 panose="020B0604020202020204"/>
              <a:buNone/>
            </a:pPr>
            <a:endParaRPr sz="1800" b="0" i="0" u="none" strike="noStrike" cap="none">
              <a:solidFill>
                <a:srgbClr val="FFFFFF"/>
              </a:solidFill>
              <a:latin typeface="Helvetica Neue" panose="020B0604020202020204"/>
              <a:ea typeface="Helvetica Neue" panose="020B0604020202020204"/>
              <a:cs typeface="Helvetica Neue" panose="020B0604020202020204"/>
              <a:sym typeface="Helvetica Neue" panose="020B0604020202020204"/>
            </a:endParaRPr>
          </a:p>
        </p:txBody>
      </p:sp>
      <p:pic>
        <p:nvPicPr>
          <p:cNvPr id="3" name="圖片 2" descr="一張含有 文字, 麵包, 乳品店, 收據 的圖片&#10;&#10;AI 產生的內容可能不正確。">
            <a:extLst>
              <a:ext uri="{FF2B5EF4-FFF2-40B4-BE49-F238E27FC236}">
                <a16:creationId xmlns:a16="http://schemas.microsoft.com/office/drawing/2014/main" id="{DE4FD90F-14E5-EB14-D370-1BD008322D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9531" y="68340"/>
            <a:ext cx="4752182" cy="6721319"/>
          </a:xfrm>
          <a:prstGeom prst="rect">
            <a:avLst/>
          </a:prstGeom>
        </p:spPr>
      </p:pic>
      <p:pic>
        <p:nvPicPr>
          <p:cNvPr id="5" name="圖片 4" descr="一張含有 文字, 食物 的圖片&#10;&#10;AI 產生的內容可能不正確。">
            <a:extLst>
              <a:ext uri="{FF2B5EF4-FFF2-40B4-BE49-F238E27FC236}">
                <a16:creationId xmlns:a16="http://schemas.microsoft.com/office/drawing/2014/main" id="{EF9861D4-E4F9-23BE-E710-682865F3358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0490" b="10067"/>
          <a:stretch/>
        </p:blipFill>
        <p:spPr>
          <a:xfrm>
            <a:off x="555758" y="2229330"/>
            <a:ext cx="6310148" cy="3544725"/>
          </a:xfrm>
          <a:prstGeom prst="rect">
            <a:avLst/>
          </a:prstGeom>
          <a:ln w="12700">
            <a:solidFill>
              <a:schemeClr val="accent6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14773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>
          <a:extLst>
            <a:ext uri="{FF2B5EF4-FFF2-40B4-BE49-F238E27FC236}">
              <a16:creationId xmlns:a16="http://schemas.microsoft.com/office/drawing/2014/main" id="{78A655F6-F60B-7F83-FD41-3CF96973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73">
            <a:extLst>
              <a:ext uri="{FF2B5EF4-FFF2-40B4-BE49-F238E27FC236}">
                <a16:creationId xmlns:a16="http://schemas.microsoft.com/office/drawing/2014/main" id="{C1591CDA-2813-1CEA-90CA-2730E4608F15}"/>
              </a:ext>
            </a:extLst>
          </p:cNvPr>
          <p:cNvSpPr txBox="1"/>
          <p:nvPr/>
        </p:nvSpPr>
        <p:spPr>
          <a:xfrm>
            <a:off x="754379" y="466090"/>
            <a:ext cx="6167531" cy="600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36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推廣國產雜糧─</a:t>
            </a:r>
            <a:r>
              <a:rPr lang="zh-TW" altLang="en-US" sz="28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農村體驗活動</a:t>
            </a:r>
          </a:p>
        </p:txBody>
      </p:sp>
      <p:sp>
        <p:nvSpPr>
          <p:cNvPr id="500" name="Google Shape;500;p73">
            <a:extLst>
              <a:ext uri="{FF2B5EF4-FFF2-40B4-BE49-F238E27FC236}">
                <a16:creationId xmlns:a16="http://schemas.microsoft.com/office/drawing/2014/main" id="{911B46DA-D71C-EFAB-4DDC-57E0D8E8B5F4}"/>
              </a:ext>
            </a:extLst>
          </p:cNvPr>
          <p:cNvSpPr/>
          <p:nvPr/>
        </p:nvSpPr>
        <p:spPr>
          <a:xfrm>
            <a:off x="683578" y="1083945"/>
            <a:ext cx="5364000" cy="102304"/>
          </a:xfrm>
          <a:prstGeom prst="rect">
            <a:avLst/>
          </a:prstGeom>
          <a:solidFill>
            <a:srgbClr val="FF9E6C"/>
          </a:solidFill>
          <a:ln>
            <a:noFill/>
          </a:ln>
        </p:spPr>
        <p:txBody>
          <a:bodyPr spcFirstLastPara="1" wrap="square" lIns="22850" tIns="22850" rIns="22850" bIns="228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 panose="020B0604020202020204"/>
              <a:buNone/>
            </a:pPr>
            <a:endParaRPr sz="1800" b="0" i="0" u="none" strike="noStrike" cap="none">
              <a:solidFill>
                <a:srgbClr val="FFFFFF"/>
              </a:solidFill>
              <a:latin typeface="Helvetica Neue" panose="020B0604020202020204"/>
              <a:ea typeface="Helvetica Neue" panose="020B0604020202020204"/>
              <a:cs typeface="Helvetica Neue" panose="020B0604020202020204"/>
              <a:sym typeface="Helvetica Neue" panose="020B0604020202020204"/>
            </a:endParaRPr>
          </a:p>
        </p:txBody>
      </p:sp>
      <p:sp>
        <p:nvSpPr>
          <p:cNvPr id="26" name="Google Shape;499;p73">
            <a:extLst>
              <a:ext uri="{FF2B5EF4-FFF2-40B4-BE49-F238E27FC236}">
                <a16:creationId xmlns:a16="http://schemas.microsoft.com/office/drawing/2014/main" id="{2350F1FD-81F9-F005-E952-6CDF35F465CF}"/>
              </a:ext>
            </a:extLst>
          </p:cNvPr>
          <p:cNvSpPr txBox="1"/>
          <p:nvPr/>
        </p:nvSpPr>
        <p:spPr>
          <a:xfrm>
            <a:off x="1041385" y="3663280"/>
            <a:ext cx="2459224" cy="4616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1800" b="1" i="0" u="none" strike="noStrike" cap="none" dirty="0">
                <a:solidFill>
                  <a:schemeClr val="bg2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田間體驗</a:t>
            </a:r>
            <a:r>
              <a:rPr lang="en-US" altLang="zh-TW" sz="1800" b="1" i="0" u="none" strike="noStrike" cap="none" dirty="0">
                <a:solidFill>
                  <a:schemeClr val="bg2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-</a:t>
            </a:r>
            <a:r>
              <a:rPr lang="zh-TW" altLang="en-US" sz="1800" b="1" dirty="0">
                <a:solidFill>
                  <a:schemeClr val="bg2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採收黑豆</a:t>
            </a:r>
            <a:endParaRPr lang="zh-TW" altLang="en-US" sz="1800" b="1" i="0" u="none" strike="noStrike" cap="none" dirty="0">
              <a:solidFill>
                <a:schemeClr val="bg2"/>
              </a:solidFill>
              <a:latin typeface="微軟正黑體" panose="020B0604030504040204" charset="-120"/>
              <a:ea typeface="微軟正黑體" panose="020B0604030504040204" charset="-120"/>
              <a:cs typeface="Helvetica Neue" panose="020B0604020202020204"/>
              <a:sym typeface="Helvetica Neue" panose="020B0604020202020204"/>
            </a:endParaRPr>
          </a:p>
        </p:txBody>
      </p:sp>
      <p:pic>
        <p:nvPicPr>
          <p:cNvPr id="6" name="圖片 5" descr="一張含有 戶外, 人員, 服裝, 帽子 的圖片&#10;&#10;AI 產生的內容可能不正確。">
            <a:extLst>
              <a:ext uri="{FF2B5EF4-FFF2-40B4-BE49-F238E27FC236}">
                <a16:creationId xmlns:a16="http://schemas.microsoft.com/office/drawing/2014/main" id="{9F61EFA3-CA82-3342-8D8C-B95F7EF05B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80" y="1286064"/>
            <a:ext cx="3174835" cy="2380589"/>
          </a:xfrm>
          <a:prstGeom prst="rect">
            <a:avLst/>
          </a:prstGeom>
        </p:spPr>
      </p:pic>
      <p:pic>
        <p:nvPicPr>
          <p:cNvPr id="9" name="圖片 8" descr="一張含有 天空, 戶外, 牽引機, 草 的圖片&#10;&#10;AI 產生的內容可能不正確。">
            <a:extLst>
              <a:ext uri="{FF2B5EF4-FFF2-40B4-BE49-F238E27FC236}">
                <a16:creationId xmlns:a16="http://schemas.microsoft.com/office/drawing/2014/main" id="{9D2EE179-B3C9-6503-51D3-5FFAAF215B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80" y="4105158"/>
            <a:ext cx="3133909" cy="2349902"/>
          </a:xfrm>
          <a:prstGeom prst="rect">
            <a:avLst/>
          </a:prstGeom>
        </p:spPr>
      </p:pic>
      <p:sp>
        <p:nvSpPr>
          <p:cNvPr id="42" name="Google Shape;499;p73">
            <a:extLst>
              <a:ext uri="{FF2B5EF4-FFF2-40B4-BE49-F238E27FC236}">
                <a16:creationId xmlns:a16="http://schemas.microsoft.com/office/drawing/2014/main" id="{0E695C0E-E8C4-E670-1B22-03E8AB277E41}"/>
              </a:ext>
            </a:extLst>
          </p:cNvPr>
          <p:cNvSpPr txBox="1"/>
          <p:nvPr/>
        </p:nvSpPr>
        <p:spPr>
          <a:xfrm>
            <a:off x="4288725" y="3663280"/>
            <a:ext cx="3330654" cy="4616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algn="ctr">
              <a:lnSpc>
                <a:spcPct val="150000"/>
              </a:lnSpc>
              <a:buClr>
                <a:srgbClr val="363E48"/>
              </a:buClr>
              <a:buSzPts val="2800"/>
            </a:pPr>
            <a:r>
              <a:rPr lang="zh-TW" altLang="en-US" sz="1800" b="1" dirty="0">
                <a:solidFill>
                  <a:schemeClr val="bg2"/>
                </a:solidFill>
                <a:latin typeface="微軟正黑體" panose="020B0604030504040204" charset="-120"/>
                <a:ea typeface="微軟正黑體" panose="020B0604030504040204" charset="-120"/>
                <a:sym typeface="Helvetica Neue" panose="020B0604020202020204"/>
              </a:rPr>
              <a:t>認識國產黑豆</a:t>
            </a:r>
            <a:r>
              <a:rPr lang="en-US" altLang="zh-TW" sz="1800" b="1" dirty="0">
                <a:solidFill>
                  <a:schemeClr val="bg2"/>
                </a:solidFill>
                <a:latin typeface="微軟正黑體" panose="020B0604030504040204" charset="-120"/>
                <a:ea typeface="微軟正黑體" panose="020B0604030504040204" charset="-120"/>
                <a:sym typeface="Helvetica Neue" panose="020B0604020202020204"/>
              </a:rPr>
              <a:t>-</a:t>
            </a:r>
            <a:r>
              <a:rPr lang="zh-TW" altLang="en-US" sz="1800" b="1" dirty="0">
                <a:solidFill>
                  <a:schemeClr val="bg2"/>
                </a:solidFill>
                <a:latin typeface="微軟正黑體" panose="020B0604030504040204" charset="-120"/>
                <a:ea typeface="微軟正黑體" panose="020B0604030504040204" charset="-120"/>
                <a:sym typeface="Helvetica Neue" panose="020B0604020202020204"/>
              </a:rPr>
              <a:t>黑豆遊戲</a:t>
            </a:r>
            <a:r>
              <a:rPr lang="en-US" altLang="zh-TW" sz="1800" b="1" dirty="0">
                <a:solidFill>
                  <a:schemeClr val="bg2"/>
                </a:solidFill>
                <a:latin typeface="微軟正黑體" panose="020B0604030504040204" charset="-120"/>
                <a:ea typeface="微軟正黑體" panose="020B0604030504040204" charset="-120"/>
                <a:sym typeface="Helvetica Neue" panose="020B0604020202020204"/>
              </a:rPr>
              <a:t>&amp;</a:t>
            </a:r>
            <a:r>
              <a:rPr lang="zh-TW" altLang="en-US" sz="1800" b="1" dirty="0">
                <a:solidFill>
                  <a:schemeClr val="bg2"/>
                </a:solidFill>
                <a:latin typeface="微軟正黑體" panose="020B0604030504040204" charset="-120"/>
                <a:ea typeface="微軟正黑體" panose="020B0604030504040204" charset="-120"/>
                <a:sym typeface="Helvetica Neue" panose="020B0604020202020204"/>
              </a:rPr>
              <a:t>手作</a:t>
            </a:r>
          </a:p>
        </p:txBody>
      </p:sp>
      <p:pic>
        <p:nvPicPr>
          <p:cNvPr id="4" name="圖片 3" descr="一張含有 服裝, 人員, 人的臉孔, 男孩 的圖片&#10;&#10;AI 產生的內容可能不正確。">
            <a:extLst>
              <a:ext uri="{FF2B5EF4-FFF2-40B4-BE49-F238E27FC236}">
                <a16:creationId xmlns:a16="http://schemas.microsoft.com/office/drawing/2014/main" id="{5BF1BF5D-482A-7DEA-7AB3-D2BCED9B93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6635" y="1296881"/>
            <a:ext cx="3174835" cy="2380588"/>
          </a:xfrm>
          <a:prstGeom prst="rect">
            <a:avLst/>
          </a:prstGeom>
        </p:spPr>
      </p:pic>
      <p:pic>
        <p:nvPicPr>
          <p:cNvPr id="12" name="圖片 11" descr="一張含有 人員, 服裝, 生日蛋糕, 戶外 的圖片&#10;&#10;自動產生的描述">
            <a:extLst>
              <a:ext uri="{FF2B5EF4-FFF2-40B4-BE49-F238E27FC236}">
                <a16:creationId xmlns:a16="http://schemas.microsoft.com/office/drawing/2014/main" id="{73D8500D-98FA-8EDF-65F8-617245CDE96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1023" r="14247"/>
          <a:stretch/>
        </p:blipFill>
        <p:spPr>
          <a:xfrm>
            <a:off x="4366635" y="4114006"/>
            <a:ext cx="3174835" cy="2349902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B83E3D06-EDC9-54D3-D07E-2F0D5343A98F}"/>
              </a:ext>
            </a:extLst>
          </p:cNvPr>
          <p:cNvSpPr/>
          <p:nvPr/>
        </p:nvSpPr>
        <p:spPr>
          <a:xfrm>
            <a:off x="605670" y="1235344"/>
            <a:ext cx="3330654" cy="5270437"/>
          </a:xfrm>
          <a:prstGeom prst="rect">
            <a:avLst/>
          </a:prstGeom>
          <a:noFill/>
          <a:ln>
            <a:solidFill>
              <a:schemeClr val="bg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D5BE8DC2-128E-4BDF-5CAC-54B7665D0E5E}"/>
              </a:ext>
            </a:extLst>
          </p:cNvPr>
          <p:cNvSpPr/>
          <p:nvPr/>
        </p:nvSpPr>
        <p:spPr>
          <a:xfrm>
            <a:off x="4288725" y="1235344"/>
            <a:ext cx="3330654" cy="5270437"/>
          </a:xfrm>
          <a:prstGeom prst="rect">
            <a:avLst/>
          </a:prstGeom>
          <a:noFill/>
          <a:ln>
            <a:solidFill>
              <a:schemeClr val="bg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3" name="群組 12">
            <a:extLst>
              <a:ext uri="{FF2B5EF4-FFF2-40B4-BE49-F238E27FC236}">
                <a16:creationId xmlns:a16="http://schemas.microsoft.com/office/drawing/2014/main" id="{B7D85533-D856-375A-0526-0DE3CE36044B}"/>
              </a:ext>
            </a:extLst>
          </p:cNvPr>
          <p:cNvGrpSpPr/>
          <p:nvPr/>
        </p:nvGrpSpPr>
        <p:grpSpPr>
          <a:xfrm>
            <a:off x="7842330" y="691867"/>
            <a:ext cx="3744000" cy="5732082"/>
            <a:chOff x="7755805" y="763867"/>
            <a:chExt cx="3744000" cy="5732082"/>
          </a:xfrm>
        </p:grpSpPr>
        <p:sp>
          <p:nvSpPr>
            <p:cNvPr id="36" name="Google Shape;499;p73">
              <a:extLst>
                <a:ext uri="{FF2B5EF4-FFF2-40B4-BE49-F238E27FC236}">
                  <a16:creationId xmlns:a16="http://schemas.microsoft.com/office/drawing/2014/main" id="{42461ECF-8D68-AB5D-BFF2-9C4447B5EF7E}"/>
                </a:ext>
              </a:extLst>
            </p:cNvPr>
            <p:cNvSpPr txBox="1"/>
            <p:nvPr/>
          </p:nvSpPr>
          <p:spPr>
            <a:xfrm>
              <a:off x="7755805" y="763867"/>
              <a:ext cx="3744000" cy="4616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2850" tIns="22850" rIns="22850" bIns="22850" anchor="t" anchorCtr="0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363E48"/>
                </a:buClr>
                <a:buSzPts val="2800"/>
              </a:pPr>
              <a:r>
                <a:rPr lang="zh-TW" altLang="en-US" sz="1800" b="1" dirty="0">
                  <a:solidFill>
                    <a:schemeClr val="bg2"/>
                  </a:solidFill>
                  <a:latin typeface="微軟正黑體" panose="020B0604030504040204" charset="-120"/>
                  <a:ea typeface="微軟正黑體" panose="020B0604030504040204" charset="-120"/>
                  <a:sym typeface="Helvetica Neue" panose="020B0604020202020204"/>
                </a:rPr>
                <a:t>黑豆料理體驗</a:t>
              </a:r>
              <a:r>
                <a:rPr lang="en-US" altLang="zh-TW" sz="1800" b="1" dirty="0">
                  <a:solidFill>
                    <a:schemeClr val="bg2"/>
                  </a:solidFill>
                  <a:latin typeface="微軟正黑體" panose="020B0604030504040204" charset="-120"/>
                  <a:ea typeface="微軟正黑體" panose="020B0604030504040204" charset="-120"/>
                  <a:sym typeface="Helvetica Neue" panose="020B0604020202020204"/>
                </a:rPr>
                <a:t>-</a:t>
              </a:r>
              <a:r>
                <a:rPr lang="zh-TW" altLang="en-US" sz="1800" b="1" dirty="0">
                  <a:solidFill>
                    <a:schemeClr val="bg2"/>
                  </a:solidFill>
                  <a:latin typeface="微軟正黑體" panose="020B0604030504040204" charset="-120"/>
                  <a:ea typeface="微軟正黑體" panose="020B0604030504040204" charset="-120"/>
                  <a:sym typeface="Helvetica Neue" panose="020B0604020202020204"/>
                </a:rPr>
                <a:t>黑豆巧克力</a:t>
              </a:r>
              <a:r>
                <a:rPr lang="en-US" altLang="zh-TW" sz="1800" b="1" dirty="0">
                  <a:solidFill>
                    <a:schemeClr val="bg2"/>
                  </a:solidFill>
                  <a:latin typeface="微軟正黑體" panose="020B0604030504040204" charset="-120"/>
                  <a:ea typeface="微軟正黑體" panose="020B0604030504040204" charset="-120"/>
                  <a:sym typeface="Helvetica Neue" panose="020B0604020202020204"/>
                </a:rPr>
                <a:t>&amp;</a:t>
              </a:r>
              <a:r>
                <a:rPr lang="zh-TW" altLang="en-US" sz="1800" b="1" dirty="0">
                  <a:solidFill>
                    <a:schemeClr val="bg2"/>
                  </a:solidFill>
                  <a:latin typeface="微軟正黑體" panose="020B0604030504040204" charset="-120"/>
                  <a:ea typeface="微軟正黑體" panose="020B0604030504040204" charset="-120"/>
                  <a:sym typeface="Helvetica Neue" panose="020B0604020202020204"/>
                </a:rPr>
                <a:t>豆腐</a:t>
              </a:r>
            </a:p>
          </p:txBody>
        </p:sp>
        <p:pic>
          <p:nvPicPr>
            <p:cNvPr id="10" name="圖片 9" descr="一張含有 下沉、洗碗槽, 室內, 碗, 廚房用具 的圖片&#10;&#10;自動產生的描述">
              <a:extLst>
                <a:ext uri="{FF2B5EF4-FFF2-40B4-BE49-F238E27FC236}">
                  <a16:creationId xmlns:a16="http://schemas.microsoft.com/office/drawing/2014/main" id="{B49A32ED-7E40-663C-BAAC-C8C00C21D4A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123749" y="1288034"/>
              <a:ext cx="3008113" cy="2045101"/>
            </a:xfrm>
            <a:prstGeom prst="rect">
              <a:avLst/>
            </a:prstGeom>
          </p:spPr>
        </p:pic>
        <p:pic>
          <p:nvPicPr>
            <p:cNvPr id="11" name="圖片 10" descr="一張含有 人員, 室內, 乳品店, 食物 的圖片&#10;&#10;自動產生的描述">
              <a:extLst>
                <a:ext uri="{FF2B5EF4-FFF2-40B4-BE49-F238E27FC236}">
                  <a16:creationId xmlns:a16="http://schemas.microsoft.com/office/drawing/2014/main" id="{D47CB96B-00A0-0A79-EFB5-D7740415D9B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t="12795" b="20389"/>
            <a:stretch/>
          </p:blipFill>
          <p:spPr>
            <a:xfrm>
              <a:off x="8556591" y="3438115"/>
              <a:ext cx="2575271" cy="3057834"/>
            </a:xfrm>
            <a:prstGeom prst="rect">
              <a:avLst/>
            </a:prstGeom>
          </p:spPr>
        </p:pic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id="{A529E83B-B029-D602-29A1-DD40B205870B}"/>
              </a:ext>
            </a:extLst>
          </p:cNvPr>
          <p:cNvSpPr/>
          <p:nvPr/>
        </p:nvSpPr>
        <p:spPr>
          <a:xfrm>
            <a:off x="7962164" y="721781"/>
            <a:ext cx="3475457" cy="5784000"/>
          </a:xfrm>
          <a:prstGeom prst="rect">
            <a:avLst/>
          </a:prstGeom>
          <a:noFill/>
          <a:ln>
            <a:solidFill>
              <a:schemeClr val="bg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4067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>
          <a:extLst>
            <a:ext uri="{FF2B5EF4-FFF2-40B4-BE49-F238E27FC236}">
              <a16:creationId xmlns:a16="http://schemas.microsoft.com/office/drawing/2014/main" id="{E954D003-9DFC-2433-54EB-662A2293D0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73">
            <a:extLst>
              <a:ext uri="{FF2B5EF4-FFF2-40B4-BE49-F238E27FC236}">
                <a16:creationId xmlns:a16="http://schemas.microsoft.com/office/drawing/2014/main" id="{2D6DA3AF-322D-C357-CC3C-24F60E08E26E}"/>
              </a:ext>
            </a:extLst>
          </p:cNvPr>
          <p:cNvSpPr/>
          <p:nvPr/>
        </p:nvSpPr>
        <p:spPr>
          <a:xfrm>
            <a:off x="683578" y="1083945"/>
            <a:ext cx="5364000" cy="102304"/>
          </a:xfrm>
          <a:prstGeom prst="rect">
            <a:avLst/>
          </a:prstGeom>
          <a:solidFill>
            <a:srgbClr val="FF9E6C"/>
          </a:solidFill>
          <a:ln>
            <a:noFill/>
          </a:ln>
        </p:spPr>
        <p:txBody>
          <a:bodyPr spcFirstLastPara="1" wrap="square" lIns="22850" tIns="22850" rIns="22850" bIns="228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 panose="020B0604020202020204"/>
              <a:buNone/>
            </a:pPr>
            <a:endParaRPr sz="1800" b="0" i="0" u="none" strike="noStrike" cap="none">
              <a:solidFill>
                <a:srgbClr val="FFFFFF"/>
              </a:solidFill>
              <a:latin typeface="Helvetica Neue" panose="020B0604020202020204"/>
              <a:ea typeface="Helvetica Neue" panose="020B0604020202020204"/>
              <a:cs typeface="Helvetica Neue" panose="020B0604020202020204"/>
              <a:sym typeface="Helvetica Neue" panose="020B0604020202020204"/>
            </a:endParaRPr>
          </a:p>
        </p:txBody>
      </p:sp>
      <p:sp>
        <p:nvSpPr>
          <p:cNvPr id="27" name="Google Shape;499;p73">
            <a:extLst>
              <a:ext uri="{FF2B5EF4-FFF2-40B4-BE49-F238E27FC236}">
                <a16:creationId xmlns:a16="http://schemas.microsoft.com/office/drawing/2014/main" id="{DF5D9CD9-F234-DC8E-581A-4F7078085C82}"/>
              </a:ext>
            </a:extLst>
          </p:cNvPr>
          <p:cNvSpPr txBox="1"/>
          <p:nvPr/>
        </p:nvSpPr>
        <p:spPr>
          <a:xfrm>
            <a:off x="683578" y="1342982"/>
            <a:ext cx="3806045" cy="3539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2000" b="1" i="0" u="none" strike="noStrike" cap="none" dirty="0">
                <a:solidFill>
                  <a:schemeClr val="accent1">
                    <a:lumMod val="7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農村體驗活動模組</a:t>
            </a: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31A8AFE5-D3E1-D75A-9BC0-B1B38C41C3AB}"/>
              </a:ext>
            </a:extLst>
          </p:cNvPr>
          <p:cNvGrpSpPr/>
          <p:nvPr/>
        </p:nvGrpSpPr>
        <p:grpSpPr>
          <a:xfrm>
            <a:off x="2794353" y="1342982"/>
            <a:ext cx="7972508" cy="5355366"/>
            <a:chOff x="2182762" y="984167"/>
            <a:chExt cx="7972508" cy="5355366"/>
          </a:xfrm>
        </p:grpSpPr>
        <p:sp>
          <p:nvSpPr>
            <p:cNvPr id="6" name="Google Shape;347;p38">
              <a:extLst>
                <a:ext uri="{FF2B5EF4-FFF2-40B4-BE49-F238E27FC236}">
                  <a16:creationId xmlns:a16="http://schemas.microsoft.com/office/drawing/2014/main" id="{E292DF7C-9707-33BB-5537-2FE8C3C88F31}"/>
                </a:ext>
              </a:extLst>
            </p:cNvPr>
            <p:cNvSpPr/>
            <p:nvPr/>
          </p:nvSpPr>
          <p:spPr>
            <a:xfrm>
              <a:off x="2536516" y="984167"/>
              <a:ext cx="7599062" cy="583488"/>
            </a:xfrm>
            <a:prstGeom prst="rect">
              <a:avLst/>
            </a:prstGeom>
            <a:solidFill>
              <a:srgbClr val="D9D9D9"/>
            </a:solidFill>
            <a:ln w="2857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組織介紹、友善環境及產銷履歷觀念介紹</a:t>
              </a:r>
              <a:endParaRPr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Google Shape;348;p38">
              <a:extLst>
                <a:ext uri="{FF2B5EF4-FFF2-40B4-BE49-F238E27FC236}">
                  <a16:creationId xmlns:a16="http://schemas.microsoft.com/office/drawing/2014/main" id="{9F42D6FF-C586-F612-64DB-10920C266B87}"/>
                </a:ext>
              </a:extLst>
            </p:cNvPr>
            <p:cNvSpPr/>
            <p:nvPr/>
          </p:nvSpPr>
          <p:spPr>
            <a:xfrm>
              <a:off x="2536517" y="1637333"/>
              <a:ext cx="3756300" cy="9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生物炭燒製</a:t>
              </a:r>
              <a:endParaRPr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" name="Google Shape;350;p38">
              <a:extLst>
                <a:ext uri="{FF2B5EF4-FFF2-40B4-BE49-F238E27FC236}">
                  <a16:creationId xmlns:a16="http://schemas.microsoft.com/office/drawing/2014/main" id="{544DCF38-B165-D099-71C1-BD1310E8A325}"/>
                </a:ext>
              </a:extLst>
            </p:cNvPr>
            <p:cNvSpPr/>
            <p:nvPr/>
          </p:nvSpPr>
          <p:spPr>
            <a:xfrm>
              <a:off x="2536516" y="2667011"/>
              <a:ext cx="1447669" cy="96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虱目魚丸</a:t>
              </a:r>
              <a:endPara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de-DE" altLang="zh-TW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DIY</a:t>
              </a:r>
              <a:endParaRPr lang="de-DE" sz="20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" name="Google Shape;351;p38">
              <a:extLst>
                <a:ext uri="{FF2B5EF4-FFF2-40B4-BE49-F238E27FC236}">
                  <a16:creationId xmlns:a16="http://schemas.microsoft.com/office/drawing/2014/main" id="{EB4C7642-696A-A4FC-5D7D-117A84FAD9F4}"/>
                </a:ext>
              </a:extLst>
            </p:cNvPr>
            <p:cNvSpPr/>
            <p:nvPr/>
          </p:nvSpPr>
          <p:spPr>
            <a:xfrm>
              <a:off x="2536516" y="3696209"/>
              <a:ext cx="1836000" cy="960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小麥草娃娃</a:t>
              </a:r>
              <a:endParaRPr lang="en-US" altLang="zh-TW" sz="1867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867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DIY</a:t>
              </a:r>
              <a:endParaRPr sz="1867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Google Shape;352;p38">
              <a:extLst>
                <a:ext uri="{FF2B5EF4-FFF2-40B4-BE49-F238E27FC236}">
                  <a16:creationId xmlns:a16="http://schemas.microsoft.com/office/drawing/2014/main" id="{4BD814B9-1264-CED0-4AF4-BB70E2239C14}"/>
                </a:ext>
              </a:extLst>
            </p:cNvPr>
            <p:cNvSpPr/>
            <p:nvPr/>
          </p:nvSpPr>
          <p:spPr>
            <a:xfrm>
              <a:off x="4464101" y="3696209"/>
              <a:ext cx="1836000" cy="960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67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生物炭除臭包</a:t>
              </a:r>
              <a:endParaRPr lang="en-US" altLang="zh-TW" sz="1867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867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DIY</a:t>
              </a:r>
              <a:endParaRPr sz="1867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Google Shape;353;p38">
              <a:extLst>
                <a:ext uri="{FF2B5EF4-FFF2-40B4-BE49-F238E27FC236}">
                  <a16:creationId xmlns:a16="http://schemas.microsoft.com/office/drawing/2014/main" id="{43A8701F-0B4D-5C53-66FF-727FB5DA6EB6}"/>
                </a:ext>
              </a:extLst>
            </p:cNvPr>
            <p:cNvSpPr/>
            <p:nvPr/>
          </p:nvSpPr>
          <p:spPr>
            <a:xfrm>
              <a:off x="4085338" y="2667011"/>
              <a:ext cx="1436313" cy="96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67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黑豆麻糬</a:t>
              </a:r>
              <a:endParaRPr lang="en-US" altLang="zh-TW" sz="1867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867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DIY</a:t>
              </a:r>
              <a:endParaRPr sz="1867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Google Shape;355;p38">
              <a:extLst>
                <a:ext uri="{FF2B5EF4-FFF2-40B4-BE49-F238E27FC236}">
                  <a16:creationId xmlns:a16="http://schemas.microsoft.com/office/drawing/2014/main" id="{E000DD98-5B48-D29D-4D6F-8EE3C20F61CE}"/>
                </a:ext>
              </a:extLst>
            </p:cNvPr>
            <p:cNvSpPr/>
            <p:nvPr/>
          </p:nvSpPr>
          <p:spPr>
            <a:xfrm>
              <a:off x="2536516" y="4723079"/>
              <a:ext cx="7615971" cy="960000"/>
            </a:xfrm>
            <a:prstGeom prst="rect">
              <a:avLst/>
            </a:prstGeom>
            <a:solidFill>
              <a:srgbClr val="F4CFA2"/>
            </a:solidFill>
            <a:ln w="2857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67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農事體驗</a:t>
              </a:r>
              <a:endParaRPr sz="1867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867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（視田區狀況）</a:t>
              </a:r>
              <a:endParaRPr sz="1867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Google Shape;357;p38">
              <a:extLst>
                <a:ext uri="{FF2B5EF4-FFF2-40B4-BE49-F238E27FC236}">
                  <a16:creationId xmlns:a16="http://schemas.microsoft.com/office/drawing/2014/main" id="{50C271CF-C001-24D8-C94A-7BFC27AC0C3C}"/>
                </a:ext>
              </a:extLst>
            </p:cNvPr>
            <p:cNvSpPr/>
            <p:nvPr/>
          </p:nvSpPr>
          <p:spPr>
            <a:xfrm>
              <a:off x="2536516" y="5756045"/>
              <a:ext cx="3756300" cy="583488"/>
            </a:xfrm>
            <a:prstGeom prst="rect">
              <a:avLst/>
            </a:prstGeom>
            <a:solidFill>
              <a:srgbClr val="D9D9D9"/>
            </a:solidFill>
            <a:ln w="2857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67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社區／田間導覽</a:t>
              </a:r>
              <a:endParaRPr sz="1867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Google Shape;358;p38">
              <a:extLst>
                <a:ext uri="{FF2B5EF4-FFF2-40B4-BE49-F238E27FC236}">
                  <a16:creationId xmlns:a16="http://schemas.microsoft.com/office/drawing/2014/main" id="{229A66A7-12F4-6591-5537-3F777E0B1417}"/>
                </a:ext>
              </a:extLst>
            </p:cNvPr>
            <p:cNvSpPr/>
            <p:nvPr/>
          </p:nvSpPr>
          <p:spPr>
            <a:xfrm>
              <a:off x="6396187" y="5756045"/>
              <a:ext cx="3756300" cy="583488"/>
            </a:xfrm>
            <a:prstGeom prst="rect">
              <a:avLst/>
            </a:prstGeom>
            <a:solidFill>
              <a:srgbClr val="D9D9D9"/>
            </a:solidFill>
            <a:ln w="2857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67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大型農機具導覽</a:t>
              </a:r>
              <a:endParaRPr sz="1867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Google Shape;353;p38">
              <a:extLst>
                <a:ext uri="{FF2B5EF4-FFF2-40B4-BE49-F238E27FC236}">
                  <a16:creationId xmlns:a16="http://schemas.microsoft.com/office/drawing/2014/main" id="{AF5F63AE-3B50-2944-A14D-1C7EECB732B8}"/>
                </a:ext>
              </a:extLst>
            </p:cNvPr>
            <p:cNvSpPr/>
            <p:nvPr/>
          </p:nvSpPr>
          <p:spPr>
            <a:xfrm>
              <a:off x="5622804" y="2667011"/>
              <a:ext cx="1441725" cy="96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黑豆巧克力</a:t>
              </a:r>
              <a:endParaRPr lang="en-US" altLang="zh-TW"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DIY</a:t>
              </a:r>
              <a:endParaRPr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Google Shape;348;p38">
              <a:extLst>
                <a:ext uri="{FF2B5EF4-FFF2-40B4-BE49-F238E27FC236}">
                  <a16:creationId xmlns:a16="http://schemas.microsoft.com/office/drawing/2014/main" id="{5C88EDEB-06DD-D2D7-2B2A-97366C41E2D2}"/>
                </a:ext>
              </a:extLst>
            </p:cNvPr>
            <p:cNvSpPr/>
            <p:nvPr/>
          </p:nvSpPr>
          <p:spPr>
            <a:xfrm>
              <a:off x="2182762" y="1651459"/>
              <a:ext cx="255640" cy="9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生</a:t>
              </a:r>
              <a:endPara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態</a:t>
              </a:r>
              <a:endPara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友</a:t>
              </a:r>
              <a:endPara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善</a:t>
              </a:r>
              <a:endPara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Google Shape;348;p38">
              <a:extLst>
                <a:ext uri="{FF2B5EF4-FFF2-40B4-BE49-F238E27FC236}">
                  <a16:creationId xmlns:a16="http://schemas.microsoft.com/office/drawing/2014/main" id="{791454E9-C53E-8148-3655-F69325CA60CC}"/>
                </a:ext>
              </a:extLst>
            </p:cNvPr>
            <p:cNvSpPr/>
            <p:nvPr/>
          </p:nvSpPr>
          <p:spPr>
            <a:xfrm>
              <a:off x="2182762" y="2680878"/>
              <a:ext cx="255640" cy="96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在地食材</a:t>
              </a:r>
              <a:endPara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Google Shape;352;p38">
              <a:extLst>
                <a:ext uri="{FF2B5EF4-FFF2-40B4-BE49-F238E27FC236}">
                  <a16:creationId xmlns:a16="http://schemas.microsoft.com/office/drawing/2014/main" id="{CCEE3D0E-38DA-BD24-A7E3-6B6DE2970CAF}"/>
                </a:ext>
              </a:extLst>
            </p:cNvPr>
            <p:cNvSpPr/>
            <p:nvPr/>
          </p:nvSpPr>
          <p:spPr>
            <a:xfrm>
              <a:off x="6391686" y="3696209"/>
              <a:ext cx="1836000" cy="960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雜糧拚貼</a:t>
              </a:r>
              <a:endParaRPr lang="en-US" altLang="zh-TW"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藝術創作</a:t>
              </a:r>
            </a:p>
          </p:txBody>
        </p:sp>
        <p:sp>
          <p:nvSpPr>
            <p:cNvPr id="20" name="Google Shape;348;p38">
              <a:extLst>
                <a:ext uri="{FF2B5EF4-FFF2-40B4-BE49-F238E27FC236}">
                  <a16:creationId xmlns:a16="http://schemas.microsoft.com/office/drawing/2014/main" id="{38E9BC53-96D4-34D0-9EB3-45222C7CD823}"/>
                </a:ext>
              </a:extLst>
            </p:cNvPr>
            <p:cNvSpPr/>
            <p:nvPr/>
          </p:nvSpPr>
          <p:spPr>
            <a:xfrm>
              <a:off x="2182762" y="3699017"/>
              <a:ext cx="255640" cy="960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在地素材</a:t>
              </a:r>
              <a:endPara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Google Shape;348;p38">
              <a:extLst>
                <a:ext uri="{FF2B5EF4-FFF2-40B4-BE49-F238E27FC236}">
                  <a16:creationId xmlns:a16="http://schemas.microsoft.com/office/drawing/2014/main" id="{A04B830F-1E2F-8C65-3955-DBA46AA9E234}"/>
                </a:ext>
              </a:extLst>
            </p:cNvPr>
            <p:cNvSpPr/>
            <p:nvPr/>
          </p:nvSpPr>
          <p:spPr>
            <a:xfrm>
              <a:off x="2182762" y="4717156"/>
              <a:ext cx="255640" cy="960000"/>
            </a:xfrm>
            <a:prstGeom prst="rect">
              <a:avLst/>
            </a:prstGeom>
            <a:solidFill>
              <a:srgbClr val="F4CFA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農事體驗</a:t>
              </a:r>
              <a:endPara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Google Shape;353;p38">
              <a:extLst>
                <a:ext uri="{FF2B5EF4-FFF2-40B4-BE49-F238E27FC236}">
                  <a16:creationId xmlns:a16="http://schemas.microsoft.com/office/drawing/2014/main" id="{165763B2-3D5E-9E9F-4041-6131A5F9A984}"/>
                </a:ext>
              </a:extLst>
            </p:cNvPr>
            <p:cNvSpPr/>
            <p:nvPr/>
          </p:nvSpPr>
          <p:spPr>
            <a:xfrm>
              <a:off x="7165682" y="2667011"/>
              <a:ext cx="1441725" cy="96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黑豆雪</a:t>
              </a:r>
              <a:r>
                <a:rPr lang="en-US" altLang="zh-TW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Q</a:t>
              </a:r>
              <a:r>
                <a:rPr lang="zh-TW" altLang="en-US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餅</a:t>
              </a:r>
              <a:endParaRPr lang="en-US" altLang="zh-TW"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DIY</a:t>
              </a:r>
              <a:endParaRPr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Google Shape;353;p38">
              <a:extLst>
                <a:ext uri="{FF2B5EF4-FFF2-40B4-BE49-F238E27FC236}">
                  <a16:creationId xmlns:a16="http://schemas.microsoft.com/office/drawing/2014/main" id="{F9CDEC14-5504-C3D6-1103-E570D6AD90CF}"/>
                </a:ext>
              </a:extLst>
            </p:cNvPr>
            <p:cNvSpPr/>
            <p:nvPr/>
          </p:nvSpPr>
          <p:spPr>
            <a:xfrm>
              <a:off x="8708561" y="2667011"/>
              <a:ext cx="1441725" cy="96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黑豆豆腐</a:t>
              </a:r>
              <a:endParaRPr lang="en-US" altLang="zh-TW"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DIY</a:t>
              </a:r>
              <a:endParaRPr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Google Shape;352;p38">
              <a:extLst>
                <a:ext uri="{FF2B5EF4-FFF2-40B4-BE49-F238E27FC236}">
                  <a16:creationId xmlns:a16="http://schemas.microsoft.com/office/drawing/2014/main" id="{681A87CE-14A8-EC6E-05B5-C4A97AAF0FA0}"/>
                </a:ext>
              </a:extLst>
            </p:cNvPr>
            <p:cNvSpPr/>
            <p:nvPr/>
          </p:nvSpPr>
          <p:spPr>
            <a:xfrm>
              <a:off x="8319270" y="3699017"/>
              <a:ext cx="1836000" cy="96000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玉米葉</a:t>
              </a:r>
              <a:endParaRPr lang="en-US" altLang="zh-TW"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藝術創作</a:t>
              </a:r>
            </a:p>
          </p:txBody>
        </p:sp>
        <p:sp>
          <p:nvSpPr>
            <p:cNvPr id="25" name="Google Shape;348;p38">
              <a:extLst>
                <a:ext uri="{FF2B5EF4-FFF2-40B4-BE49-F238E27FC236}">
                  <a16:creationId xmlns:a16="http://schemas.microsoft.com/office/drawing/2014/main" id="{E0348F85-122C-8BE9-7012-3FF86F320EFD}"/>
                </a:ext>
              </a:extLst>
            </p:cNvPr>
            <p:cNvSpPr/>
            <p:nvPr/>
          </p:nvSpPr>
          <p:spPr>
            <a:xfrm>
              <a:off x="6396187" y="1631717"/>
              <a:ext cx="3756300" cy="9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zh-TW" altLang="en-US" sz="1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架設老鷹棲架</a:t>
              </a:r>
              <a:endParaRPr sz="1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Google Shape;499;p73">
            <a:extLst>
              <a:ext uri="{FF2B5EF4-FFF2-40B4-BE49-F238E27FC236}">
                <a16:creationId xmlns:a16="http://schemas.microsoft.com/office/drawing/2014/main" id="{7BEBE041-9FB3-AC44-D4D5-FB7BB2FA2658}"/>
              </a:ext>
            </a:extLst>
          </p:cNvPr>
          <p:cNvSpPr txBox="1"/>
          <p:nvPr/>
        </p:nvSpPr>
        <p:spPr>
          <a:xfrm>
            <a:off x="754379" y="466090"/>
            <a:ext cx="6167531" cy="600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36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推廣國產雜糧─</a:t>
            </a:r>
            <a:r>
              <a:rPr lang="zh-TW" altLang="en-US" sz="28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農村體驗活動</a:t>
            </a:r>
          </a:p>
        </p:txBody>
      </p:sp>
    </p:spTree>
    <p:extLst>
      <p:ext uri="{BB962C8B-B14F-4D97-AF65-F5344CB8AC3E}">
        <p14:creationId xmlns:p14="http://schemas.microsoft.com/office/powerpoint/2010/main" val="2059208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73"/>
          <p:cNvSpPr/>
          <p:nvPr/>
        </p:nvSpPr>
        <p:spPr>
          <a:xfrm>
            <a:off x="683578" y="1083945"/>
            <a:ext cx="4644000" cy="102304"/>
          </a:xfrm>
          <a:prstGeom prst="rect">
            <a:avLst/>
          </a:prstGeom>
          <a:solidFill>
            <a:srgbClr val="FF9E6C"/>
          </a:solidFill>
          <a:ln>
            <a:noFill/>
          </a:ln>
        </p:spPr>
        <p:txBody>
          <a:bodyPr spcFirstLastPara="1" wrap="square" lIns="22850" tIns="22850" rIns="22850" bIns="228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 panose="020B0604020202020204"/>
              <a:buNone/>
            </a:pPr>
            <a:endParaRPr sz="1800" b="0" i="0" u="none" strike="noStrike" cap="none">
              <a:solidFill>
                <a:srgbClr val="FFFFFF"/>
              </a:solidFill>
              <a:latin typeface="Helvetica Neue" panose="020B0604020202020204"/>
              <a:ea typeface="Helvetica Neue" panose="020B0604020202020204"/>
              <a:cs typeface="Helvetica Neue" panose="020B0604020202020204"/>
              <a:sym typeface="Helvetica Neue" panose="020B0604020202020204"/>
            </a:endParaRPr>
          </a:p>
        </p:txBody>
      </p:sp>
      <p:sp>
        <p:nvSpPr>
          <p:cNvPr id="26" name="Google Shape;499;p73">
            <a:extLst>
              <a:ext uri="{FF2B5EF4-FFF2-40B4-BE49-F238E27FC236}">
                <a16:creationId xmlns:a16="http://schemas.microsoft.com/office/drawing/2014/main" id="{2EC400C8-5E3C-20A3-7EF7-AEB1780AF0C6}"/>
              </a:ext>
            </a:extLst>
          </p:cNvPr>
          <p:cNvSpPr txBox="1"/>
          <p:nvPr/>
        </p:nvSpPr>
        <p:spPr>
          <a:xfrm>
            <a:off x="7161651" y="277738"/>
            <a:ext cx="1646665" cy="3539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2000" b="1" i="0" u="none" strike="noStrike" cap="none" dirty="0">
                <a:solidFill>
                  <a:schemeClr val="accent1">
                    <a:lumMod val="7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食農教育海報</a:t>
            </a:r>
          </a:p>
        </p:txBody>
      </p:sp>
      <p:sp>
        <p:nvSpPr>
          <p:cNvPr id="9" name="Google Shape;499;p73">
            <a:extLst>
              <a:ext uri="{FF2B5EF4-FFF2-40B4-BE49-F238E27FC236}">
                <a16:creationId xmlns:a16="http://schemas.microsoft.com/office/drawing/2014/main" id="{54801689-0F6A-4AAD-A3C0-ED888F0FF66B}"/>
              </a:ext>
            </a:extLst>
          </p:cNvPr>
          <p:cNvSpPr txBox="1"/>
          <p:nvPr/>
        </p:nvSpPr>
        <p:spPr>
          <a:xfrm>
            <a:off x="1238641" y="1215745"/>
            <a:ext cx="3806045" cy="3539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2000" b="1" i="0" u="none" strike="noStrike" cap="none" dirty="0">
                <a:solidFill>
                  <a:schemeClr val="accent1">
                    <a:lumMod val="7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食農教育桌遊</a:t>
            </a:r>
          </a:p>
        </p:txBody>
      </p:sp>
      <p:sp>
        <p:nvSpPr>
          <p:cNvPr id="2" name="Google Shape;499;p73">
            <a:extLst>
              <a:ext uri="{FF2B5EF4-FFF2-40B4-BE49-F238E27FC236}">
                <a16:creationId xmlns:a16="http://schemas.microsoft.com/office/drawing/2014/main" id="{A7B355EE-9DA1-199D-5D0A-97D19EFF9939}"/>
              </a:ext>
            </a:extLst>
          </p:cNvPr>
          <p:cNvSpPr txBox="1"/>
          <p:nvPr/>
        </p:nvSpPr>
        <p:spPr>
          <a:xfrm>
            <a:off x="754379" y="466090"/>
            <a:ext cx="5587427" cy="600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36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推廣國產雜糧─</a:t>
            </a:r>
            <a:r>
              <a:rPr lang="zh-TW" altLang="en-US" sz="28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食農教育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0CFDFC5D-408E-49B0-D796-74E68759AE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4451" y="1583586"/>
            <a:ext cx="4367760" cy="2208206"/>
          </a:xfrm>
          <a:prstGeom prst="rect">
            <a:avLst/>
          </a:prstGeom>
          <a:ln w="19050">
            <a:solidFill>
              <a:schemeClr val="bg2">
                <a:lumMod val="40000"/>
                <a:lumOff val="60000"/>
              </a:schemeClr>
            </a:solidFill>
          </a:ln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D62BD743-BEA8-2ABC-9D5F-8B1DD1DD04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4451" y="4339431"/>
            <a:ext cx="4367760" cy="2459256"/>
          </a:xfrm>
          <a:prstGeom prst="rect">
            <a:avLst/>
          </a:prstGeom>
          <a:ln w="19050">
            <a:solidFill>
              <a:schemeClr val="bg2">
                <a:lumMod val="40000"/>
                <a:lumOff val="60000"/>
              </a:schemeClr>
            </a:solidFill>
          </a:ln>
        </p:spPr>
      </p:pic>
      <p:sp>
        <p:nvSpPr>
          <p:cNvPr id="8" name="Google Shape;499;p73">
            <a:extLst>
              <a:ext uri="{FF2B5EF4-FFF2-40B4-BE49-F238E27FC236}">
                <a16:creationId xmlns:a16="http://schemas.microsoft.com/office/drawing/2014/main" id="{80D3C820-B4EA-CBAA-0E03-BDA89E8E9593}"/>
              </a:ext>
            </a:extLst>
          </p:cNvPr>
          <p:cNvSpPr txBox="1"/>
          <p:nvPr/>
        </p:nvSpPr>
        <p:spPr>
          <a:xfrm>
            <a:off x="1238644" y="3985508"/>
            <a:ext cx="1622541" cy="3539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2000" b="1" i="0" u="none" strike="noStrike" cap="none" dirty="0">
                <a:solidFill>
                  <a:schemeClr val="accent1">
                    <a:lumMod val="7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食農教育教案</a:t>
            </a:r>
          </a:p>
        </p:txBody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id="{64D69DBC-72A2-42A5-FB81-C38C4A23730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25" r="67176" b="11296"/>
          <a:stretch/>
        </p:blipFill>
        <p:spPr bwMode="auto">
          <a:xfrm>
            <a:off x="7197804" y="631661"/>
            <a:ext cx="2115554" cy="29468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Google Shape;499;p73">
            <a:extLst>
              <a:ext uri="{FF2B5EF4-FFF2-40B4-BE49-F238E27FC236}">
                <a16:creationId xmlns:a16="http://schemas.microsoft.com/office/drawing/2014/main" id="{5B0AE3CB-7707-BAC1-4D1F-97D13EE9BCE3}"/>
              </a:ext>
            </a:extLst>
          </p:cNvPr>
          <p:cNvSpPr txBox="1"/>
          <p:nvPr/>
        </p:nvSpPr>
        <p:spPr>
          <a:xfrm>
            <a:off x="7197804" y="3670875"/>
            <a:ext cx="2152344" cy="3539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2000" b="1" i="0" u="none" strike="noStrike" cap="none" dirty="0">
                <a:solidFill>
                  <a:schemeClr val="accent1">
                    <a:lumMod val="7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食農教育繪本</a:t>
            </a:r>
            <a:r>
              <a:rPr lang="en-US" altLang="zh-TW" sz="2000" b="1" dirty="0" err="1">
                <a:solidFill>
                  <a:schemeClr val="accent1">
                    <a:lumMod val="7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ing</a:t>
            </a:r>
            <a:endParaRPr lang="zh-TW" altLang="en-US" sz="2000" b="1" i="0" u="none" strike="noStrike" cap="none" dirty="0">
              <a:solidFill>
                <a:schemeClr val="accent1">
                  <a:lumMod val="75000"/>
                </a:schemeClr>
              </a:solidFill>
              <a:latin typeface="微軟正黑體" panose="020B0604030504040204" charset="-120"/>
              <a:ea typeface="微軟正黑體" panose="020B0604030504040204" charset="-120"/>
              <a:cs typeface="Helvetica Neue" panose="020B0604020202020204"/>
              <a:sym typeface="Helvetica Neue" panose="020B0604020202020204"/>
            </a:endParaRPr>
          </a:p>
        </p:txBody>
      </p:sp>
      <p:pic>
        <p:nvPicPr>
          <p:cNvPr id="4" name="圖片 3" descr="一張含有 圖解, 卡通, 鳥類, 藝術 的圖片&#10;&#10;AI 產生的內容可能不正確。">
            <a:extLst>
              <a:ext uri="{FF2B5EF4-FFF2-40B4-BE49-F238E27FC236}">
                <a16:creationId xmlns:a16="http://schemas.microsoft.com/office/drawing/2014/main" id="{C053E610-1F05-7077-C098-B38A0C646F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68796" y="4150059"/>
            <a:ext cx="3746456" cy="2648628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0C60DD52-CD57-C59E-7B04-E928CA15972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52" t="7920" b="10687"/>
          <a:stretch/>
        </p:blipFill>
        <p:spPr bwMode="auto">
          <a:xfrm>
            <a:off x="9542024" y="631661"/>
            <a:ext cx="2115555" cy="29627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25687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>
          <a:extLst>
            <a:ext uri="{FF2B5EF4-FFF2-40B4-BE49-F238E27FC236}">
              <a16:creationId xmlns:a16="http://schemas.microsoft.com/office/drawing/2014/main" id="{0218B48E-7255-323F-30B8-38E538BD78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>
            <a:extLst>
              <a:ext uri="{FF2B5EF4-FFF2-40B4-BE49-F238E27FC236}">
                <a16:creationId xmlns:a16="http://schemas.microsoft.com/office/drawing/2014/main" id="{3E1DC762-EA75-4E49-AE60-25057E619520}"/>
              </a:ext>
            </a:extLst>
          </p:cNvPr>
          <p:cNvSpPr/>
          <p:nvPr/>
        </p:nvSpPr>
        <p:spPr>
          <a:xfrm>
            <a:off x="8611201" y="2095422"/>
            <a:ext cx="2901552" cy="1975622"/>
          </a:xfrm>
          <a:prstGeom prst="rect">
            <a:avLst/>
          </a:prstGeom>
          <a:solidFill>
            <a:srgbClr val="F9FBFA"/>
          </a:solidFill>
          <a:ln>
            <a:solidFill>
              <a:srgbClr val="F9FB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0AC34629-6C67-4019-9690-F1FBF03705CA}"/>
              </a:ext>
            </a:extLst>
          </p:cNvPr>
          <p:cNvSpPr/>
          <p:nvPr/>
        </p:nvSpPr>
        <p:spPr>
          <a:xfrm>
            <a:off x="4690930" y="2095422"/>
            <a:ext cx="2901552" cy="1975622"/>
          </a:xfrm>
          <a:prstGeom prst="rect">
            <a:avLst/>
          </a:prstGeom>
          <a:solidFill>
            <a:srgbClr val="F9FBFA"/>
          </a:solidFill>
          <a:ln>
            <a:solidFill>
              <a:srgbClr val="F9FB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ABF3E31C-9D05-440B-9769-8D72484FECFC}"/>
              </a:ext>
            </a:extLst>
          </p:cNvPr>
          <p:cNvSpPr/>
          <p:nvPr/>
        </p:nvSpPr>
        <p:spPr>
          <a:xfrm>
            <a:off x="769410" y="2141786"/>
            <a:ext cx="2901552" cy="1975622"/>
          </a:xfrm>
          <a:prstGeom prst="rect">
            <a:avLst/>
          </a:prstGeom>
          <a:solidFill>
            <a:srgbClr val="F9FBFA"/>
          </a:solidFill>
          <a:ln>
            <a:solidFill>
              <a:srgbClr val="F9FB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00" name="Google Shape;500;p73">
            <a:extLst>
              <a:ext uri="{FF2B5EF4-FFF2-40B4-BE49-F238E27FC236}">
                <a16:creationId xmlns:a16="http://schemas.microsoft.com/office/drawing/2014/main" id="{112CF378-64C9-6F80-3E86-859BE59A4BE1}"/>
              </a:ext>
            </a:extLst>
          </p:cNvPr>
          <p:cNvSpPr/>
          <p:nvPr/>
        </p:nvSpPr>
        <p:spPr>
          <a:xfrm>
            <a:off x="683578" y="1083945"/>
            <a:ext cx="4680000" cy="102304"/>
          </a:xfrm>
          <a:prstGeom prst="rect">
            <a:avLst/>
          </a:prstGeom>
          <a:solidFill>
            <a:srgbClr val="FF9E6C"/>
          </a:solidFill>
          <a:ln>
            <a:noFill/>
          </a:ln>
        </p:spPr>
        <p:txBody>
          <a:bodyPr spcFirstLastPara="1" wrap="square" lIns="22850" tIns="22850" rIns="22850" bIns="228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 panose="020B0604020202020204"/>
              <a:buNone/>
            </a:pPr>
            <a:endParaRPr sz="1800" b="0" i="0" u="none" strike="noStrike" cap="none">
              <a:solidFill>
                <a:srgbClr val="FFFFFF"/>
              </a:solidFill>
              <a:latin typeface="Helvetica Neue" panose="020B0604020202020204"/>
              <a:ea typeface="Helvetica Neue" panose="020B0604020202020204"/>
              <a:cs typeface="Helvetica Neue" panose="020B0604020202020204"/>
              <a:sym typeface="Helvetica Neue" panose="020B0604020202020204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7BA344A6-362D-B2FF-DAED-0F440D688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785" y="2142162"/>
            <a:ext cx="2227834" cy="1945761"/>
          </a:xfrm>
          <a:prstGeom prst="rect">
            <a:avLst/>
          </a:prstGeom>
        </p:spPr>
      </p:pic>
      <p:grpSp>
        <p:nvGrpSpPr>
          <p:cNvPr id="32" name="群組 31">
            <a:extLst>
              <a:ext uri="{FF2B5EF4-FFF2-40B4-BE49-F238E27FC236}">
                <a16:creationId xmlns:a16="http://schemas.microsoft.com/office/drawing/2014/main" id="{1BC618E6-3A2E-71AE-E371-0F188B85E132}"/>
              </a:ext>
            </a:extLst>
          </p:cNvPr>
          <p:cNvGrpSpPr/>
          <p:nvPr/>
        </p:nvGrpSpPr>
        <p:grpSpPr>
          <a:xfrm>
            <a:off x="656619" y="1510647"/>
            <a:ext cx="3142167" cy="584775"/>
            <a:chOff x="656619" y="1510647"/>
            <a:chExt cx="3142167" cy="584775"/>
          </a:xfrm>
        </p:grpSpPr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00244262-0FAC-C3FA-9EB7-DCC8991AD994}"/>
                </a:ext>
              </a:extLst>
            </p:cNvPr>
            <p:cNvSpPr txBox="1"/>
            <p:nvPr/>
          </p:nvSpPr>
          <p:spPr>
            <a:xfrm>
              <a:off x="1560859" y="1510647"/>
              <a:ext cx="223792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/>
                <a:t>宅港國小</a:t>
              </a:r>
            </a:p>
          </p:txBody>
        </p:sp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F062BCEA-D2A0-5093-816C-B6B3787655FD}"/>
                </a:ext>
              </a:extLst>
            </p:cNvPr>
            <p:cNvSpPr txBox="1"/>
            <p:nvPr/>
          </p:nvSpPr>
          <p:spPr>
            <a:xfrm>
              <a:off x="656619" y="1547533"/>
              <a:ext cx="20789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800" dirty="0"/>
                <a:t>學甲區</a:t>
              </a:r>
            </a:p>
          </p:txBody>
        </p:sp>
      </p:grpSp>
      <p:grpSp>
        <p:nvGrpSpPr>
          <p:cNvPr id="33" name="群組 32">
            <a:extLst>
              <a:ext uri="{FF2B5EF4-FFF2-40B4-BE49-F238E27FC236}">
                <a16:creationId xmlns:a16="http://schemas.microsoft.com/office/drawing/2014/main" id="{7B3C4118-4944-C4D9-21E7-8FB5E61BDE14}"/>
              </a:ext>
            </a:extLst>
          </p:cNvPr>
          <p:cNvGrpSpPr/>
          <p:nvPr/>
        </p:nvGrpSpPr>
        <p:grpSpPr>
          <a:xfrm>
            <a:off x="4573756" y="1510647"/>
            <a:ext cx="3142167" cy="584775"/>
            <a:chOff x="4745097" y="1511203"/>
            <a:chExt cx="3142167" cy="584775"/>
          </a:xfrm>
        </p:grpSpPr>
        <p:sp>
          <p:nvSpPr>
            <p:cNvPr id="11" name="文字方塊 10">
              <a:extLst>
                <a:ext uri="{FF2B5EF4-FFF2-40B4-BE49-F238E27FC236}">
                  <a16:creationId xmlns:a16="http://schemas.microsoft.com/office/drawing/2014/main" id="{85CA1AA5-6B05-3CEE-EEA4-C1799B2B5ED7}"/>
                </a:ext>
              </a:extLst>
            </p:cNvPr>
            <p:cNvSpPr txBox="1"/>
            <p:nvPr/>
          </p:nvSpPr>
          <p:spPr>
            <a:xfrm>
              <a:off x="5649337" y="1511203"/>
              <a:ext cx="223792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/>
                <a:t>重溪國小</a:t>
              </a:r>
            </a:p>
          </p:txBody>
        </p:sp>
        <p:sp>
          <p:nvSpPr>
            <p:cNvPr id="12" name="文字方塊 11">
              <a:extLst>
                <a:ext uri="{FF2B5EF4-FFF2-40B4-BE49-F238E27FC236}">
                  <a16:creationId xmlns:a16="http://schemas.microsoft.com/office/drawing/2014/main" id="{D6461786-0C31-9A04-80C6-EB07EE7D7217}"/>
                </a:ext>
              </a:extLst>
            </p:cNvPr>
            <p:cNvSpPr txBox="1"/>
            <p:nvPr/>
          </p:nvSpPr>
          <p:spPr>
            <a:xfrm>
              <a:off x="4745097" y="1548089"/>
              <a:ext cx="20789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800" dirty="0"/>
                <a:t>柳營區</a:t>
              </a:r>
            </a:p>
          </p:txBody>
        </p:sp>
      </p:grpSp>
      <p:grpSp>
        <p:nvGrpSpPr>
          <p:cNvPr id="34" name="群組 33">
            <a:extLst>
              <a:ext uri="{FF2B5EF4-FFF2-40B4-BE49-F238E27FC236}">
                <a16:creationId xmlns:a16="http://schemas.microsoft.com/office/drawing/2014/main" id="{6AD62661-27C7-7ED8-C7B9-7BA4321D74CE}"/>
              </a:ext>
            </a:extLst>
          </p:cNvPr>
          <p:cNvGrpSpPr/>
          <p:nvPr/>
        </p:nvGrpSpPr>
        <p:grpSpPr>
          <a:xfrm>
            <a:off x="8490894" y="1510647"/>
            <a:ext cx="3142167" cy="584775"/>
            <a:chOff x="8490894" y="1510647"/>
            <a:chExt cx="3142167" cy="584775"/>
          </a:xfrm>
        </p:grpSpPr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9D9932DF-5E87-D242-2C70-A309182239F8}"/>
                </a:ext>
              </a:extLst>
            </p:cNvPr>
            <p:cNvSpPr txBox="1"/>
            <p:nvPr/>
          </p:nvSpPr>
          <p:spPr>
            <a:xfrm>
              <a:off x="9395134" y="1510647"/>
              <a:ext cx="223792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/>
                <a:t>柳營國中</a:t>
              </a:r>
            </a:p>
          </p:txBody>
        </p:sp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C0DD5EFF-BECB-B940-22DF-EB81CE133470}"/>
                </a:ext>
              </a:extLst>
            </p:cNvPr>
            <p:cNvSpPr txBox="1"/>
            <p:nvPr/>
          </p:nvSpPr>
          <p:spPr>
            <a:xfrm>
              <a:off x="8490894" y="1547533"/>
              <a:ext cx="20789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800" dirty="0"/>
                <a:t>柳營區</a:t>
              </a:r>
            </a:p>
          </p:txBody>
        </p:sp>
      </p:grpSp>
      <p:pic>
        <p:nvPicPr>
          <p:cNvPr id="21" name="圖片 20">
            <a:extLst>
              <a:ext uri="{FF2B5EF4-FFF2-40B4-BE49-F238E27FC236}">
                <a16:creationId xmlns:a16="http://schemas.microsoft.com/office/drawing/2014/main" id="{7870DA07-AB2E-96FA-D173-BB8AD03003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1771" y="2141786"/>
            <a:ext cx="1946137" cy="1946137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6EC1C8A1-4D10-8371-FB4A-9882F9A530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37718" y="2170301"/>
            <a:ext cx="2048518" cy="1947107"/>
          </a:xfrm>
          <a:prstGeom prst="rect">
            <a:avLst/>
          </a:prstGeom>
        </p:spPr>
      </p:pic>
      <p:pic>
        <p:nvPicPr>
          <p:cNvPr id="27" name="圖片 26">
            <a:extLst>
              <a:ext uri="{FF2B5EF4-FFF2-40B4-BE49-F238E27FC236}">
                <a16:creationId xmlns:a16="http://schemas.microsoft.com/office/drawing/2014/main" id="{F41665CB-304F-9541-2A2F-B6E23E7C22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410" y="4406016"/>
            <a:ext cx="2916583" cy="2187437"/>
          </a:xfrm>
          <a:prstGeom prst="rect">
            <a:avLst/>
          </a:prstGeom>
        </p:spPr>
      </p:pic>
      <p:pic>
        <p:nvPicPr>
          <p:cNvPr id="29" name="圖片 28">
            <a:extLst>
              <a:ext uri="{FF2B5EF4-FFF2-40B4-BE49-F238E27FC236}">
                <a16:creationId xmlns:a16="http://schemas.microsoft.com/office/drawing/2014/main" id="{8DDB292F-0A8C-54AD-1AFC-3F7C0E2094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3390" y="4406016"/>
            <a:ext cx="2902897" cy="2177664"/>
          </a:xfrm>
          <a:prstGeom prst="rect">
            <a:avLst/>
          </a:prstGeom>
        </p:spPr>
      </p:pic>
      <p:pic>
        <p:nvPicPr>
          <p:cNvPr id="31" name="圖片 30" descr="一張含有 室內, 傢俱, 文字, 資料表 的圖片&#10;&#10;AI 產生的內容可能不正確。">
            <a:extLst>
              <a:ext uri="{FF2B5EF4-FFF2-40B4-BE49-F238E27FC236}">
                <a16:creationId xmlns:a16="http://schemas.microsoft.com/office/drawing/2014/main" id="{4C528547-C494-72FF-9101-B6512E869230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5523" t="10183" r="5523"/>
          <a:stretch/>
        </p:blipFill>
        <p:spPr>
          <a:xfrm>
            <a:off x="8603684" y="4406016"/>
            <a:ext cx="2902897" cy="2198287"/>
          </a:xfrm>
          <a:prstGeom prst="rect">
            <a:avLst/>
          </a:prstGeom>
        </p:spPr>
      </p:pic>
      <p:sp>
        <p:nvSpPr>
          <p:cNvPr id="3" name="Google Shape;499;p73">
            <a:extLst>
              <a:ext uri="{FF2B5EF4-FFF2-40B4-BE49-F238E27FC236}">
                <a16:creationId xmlns:a16="http://schemas.microsoft.com/office/drawing/2014/main" id="{8382F521-C2EB-545F-AC8E-28782F732C18}"/>
              </a:ext>
            </a:extLst>
          </p:cNvPr>
          <p:cNvSpPr txBox="1"/>
          <p:nvPr/>
        </p:nvSpPr>
        <p:spPr>
          <a:xfrm>
            <a:off x="754379" y="466090"/>
            <a:ext cx="5587427" cy="600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36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推廣國產雜糧─</a:t>
            </a:r>
            <a:r>
              <a:rPr lang="zh-TW" altLang="en-US" sz="2800" b="1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sym typeface="Helvetica Neue" panose="020B0604020202020204"/>
              </a:rPr>
              <a:t>合作學校</a:t>
            </a:r>
            <a:endParaRPr lang="zh-TW" altLang="en-US" sz="2800" b="1" i="0" u="none" strike="noStrike" cap="none" dirty="0">
              <a:solidFill>
                <a:srgbClr val="363E48"/>
              </a:solidFill>
              <a:latin typeface="微軟正黑體" panose="020B0604030504040204" charset="-120"/>
              <a:ea typeface="微軟正黑體" panose="020B0604030504040204" charset="-120"/>
              <a:cs typeface="Helvetica Neue" panose="020B0604020202020204"/>
              <a:sym typeface="Helvetica Neue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938380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499;p73">
            <a:extLst>
              <a:ext uri="{FF2B5EF4-FFF2-40B4-BE49-F238E27FC236}">
                <a16:creationId xmlns:a16="http://schemas.microsoft.com/office/drawing/2014/main" id="{033AAE79-44A4-C396-BE73-B0593DF36311}"/>
              </a:ext>
            </a:extLst>
          </p:cNvPr>
          <p:cNvSpPr txBox="1"/>
          <p:nvPr/>
        </p:nvSpPr>
        <p:spPr>
          <a:xfrm>
            <a:off x="754380" y="466090"/>
            <a:ext cx="5605780" cy="600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36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你將學習到</a:t>
            </a:r>
            <a:r>
              <a:rPr lang="en-US" altLang="zh-TW" sz="36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……</a:t>
            </a:r>
            <a:endParaRPr lang="zh-TW" altLang="en-US" sz="3600" b="1" i="0" u="none" strike="noStrike" cap="none" dirty="0">
              <a:solidFill>
                <a:srgbClr val="363E48"/>
              </a:solidFill>
              <a:latin typeface="微軟正黑體" panose="020B0604030504040204" charset="-120"/>
              <a:ea typeface="微軟正黑體" panose="020B0604030504040204" charset="-120"/>
              <a:cs typeface="Helvetica Neue" panose="020B0604020202020204"/>
              <a:sym typeface="Helvetica Neue" panose="020B0604020202020204"/>
            </a:endParaRPr>
          </a:p>
        </p:txBody>
      </p:sp>
      <p:sp>
        <p:nvSpPr>
          <p:cNvPr id="20" name="Google Shape;500;p73">
            <a:extLst>
              <a:ext uri="{FF2B5EF4-FFF2-40B4-BE49-F238E27FC236}">
                <a16:creationId xmlns:a16="http://schemas.microsoft.com/office/drawing/2014/main" id="{85B2FBED-C90A-13EB-0312-84F1828246D2}"/>
              </a:ext>
            </a:extLst>
          </p:cNvPr>
          <p:cNvSpPr/>
          <p:nvPr/>
        </p:nvSpPr>
        <p:spPr>
          <a:xfrm>
            <a:off x="683578" y="1083945"/>
            <a:ext cx="3204000" cy="102304"/>
          </a:xfrm>
          <a:prstGeom prst="rect">
            <a:avLst/>
          </a:prstGeom>
          <a:solidFill>
            <a:srgbClr val="FF9E6C"/>
          </a:solidFill>
          <a:ln>
            <a:noFill/>
          </a:ln>
        </p:spPr>
        <p:txBody>
          <a:bodyPr spcFirstLastPara="1" wrap="square" lIns="22850" tIns="22850" rIns="22850" bIns="228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 panose="020B0604020202020204"/>
              <a:buNone/>
            </a:pPr>
            <a:endParaRPr sz="1800" b="0" i="0" u="none" strike="noStrike" cap="none">
              <a:solidFill>
                <a:srgbClr val="FFFFFF"/>
              </a:solidFill>
              <a:latin typeface="Helvetica Neue" panose="020B0604020202020204"/>
              <a:ea typeface="Helvetica Neue" panose="020B0604020202020204"/>
              <a:cs typeface="Helvetica Neue" panose="020B0604020202020204"/>
              <a:sym typeface="Helvetica Neue" panose="020B0604020202020204"/>
            </a:endParaRPr>
          </a:p>
        </p:txBody>
      </p:sp>
      <p:graphicFrame>
        <p:nvGraphicFramePr>
          <p:cNvPr id="21" name="資料庫圖表 20">
            <a:extLst>
              <a:ext uri="{FF2B5EF4-FFF2-40B4-BE49-F238E27FC236}">
                <a16:creationId xmlns:a16="http://schemas.microsoft.com/office/drawing/2014/main" id="{BF111CB3-4D41-13DA-0C97-D3AF008BB0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1630007"/>
              </p:ext>
            </p:extLst>
          </p:nvPr>
        </p:nvGraphicFramePr>
        <p:xfrm>
          <a:off x="499976" y="1471444"/>
          <a:ext cx="11192047" cy="5172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>
            <a:extLst>
              <a:ext uri="{FF2B5EF4-FFF2-40B4-BE49-F238E27FC236}">
                <a16:creationId xmlns:a16="http://schemas.microsoft.com/office/drawing/2014/main" id="{6A5483D8-613B-BED4-BF73-5C5D88E6AB8B}"/>
              </a:ext>
            </a:extLst>
          </p:cNvPr>
          <p:cNvGrpSpPr/>
          <p:nvPr/>
        </p:nvGrpSpPr>
        <p:grpSpPr>
          <a:xfrm>
            <a:off x="1458968" y="1955277"/>
            <a:ext cx="425252" cy="458654"/>
            <a:chOff x="755947" y="1991996"/>
            <a:chExt cx="425252" cy="458654"/>
          </a:xfrm>
        </p:grpSpPr>
        <p:sp>
          <p:nvSpPr>
            <p:cNvPr id="3" name="Shape 1"/>
            <p:cNvSpPr/>
            <p:nvPr/>
          </p:nvSpPr>
          <p:spPr>
            <a:xfrm>
              <a:off x="755947" y="1991996"/>
              <a:ext cx="425252" cy="425252"/>
            </a:xfrm>
            <a:prstGeom prst="roundRect">
              <a:avLst>
                <a:gd name="adj" fmla="val 1792"/>
              </a:avLst>
            </a:prstGeom>
            <a:solidFill>
              <a:srgbClr val="F8ECE4"/>
            </a:solidFill>
            <a:ln w="7620">
              <a:solidFill>
                <a:srgbClr val="151617"/>
              </a:solidFill>
              <a:prstDash val="solid"/>
            </a:ln>
            <a:effectLst>
              <a:outerShdw dist="20320" dir="2700000" algn="bl" rotWithShape="0">
                <a:srgbClr val="151617">
                  <a:alpha val="100000"/>
                </a:srgbClr>
              </a:outerShdw>
            </a:effectLst>
          </p:spPr>
          <p:txBody>
            <a:bodyPr/>
            <a:lstStyle/>
            <a:p>
              <a:endParaRPr lang="zh-TW" altLang="en-US" sz="1167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" name="Text 2"/>
            <p:cNvSpPr/>
            <p:nvPr/>
          </p:nvSpPr>
          <p:spPr>
            <a:xfrm>
              <a:off x="826839" y="2096241"/>
              <a:ext cx="283468" cy="354409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algn="ctr">
                <a:lnSpc>
                  <a:spcPts val="2208"/>
                </a:lnSpc>
              </a:pPr>
              <a:r>
                <a:rPr lang="en-US" sz="2208" b="1" dirty="0">
                  <a:solidFill>
                    <a:srgbClr val="15161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Montserrat Black" pitchFamily="34" charset="-120"/>
                </a:rPr>
                <a:t>1</a:t>
              </a:r>
              <a:endParaRPr lang="en-US" sz="2208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1" name="群組 10">
            <a:extLst>
              <a:ext uri="{FF2B5EF4-FFF2-40B4-BE49-F238E27FC236}">
                <a16:creationId xmlns:a16="http://schemas.microsoft.com/office/drawing/2014/main" id="{995DD6F0-E679-C357-8EB7-069DE3999C46}"/>
              </a:ext>
            </a:extLst>
          </p:cNvPr>
          <p:cNvGrpSpPr/>
          <p:nvPr/>
        </p:nvGrpSpPr>
        <p:grpSpPr>
          <a:xfrm>
            <a:off x="1458968" y="3565993"/>
            <a:ext cx="425252" cy="458654"/>
            <a:chOff x="755947" y="3484901"/>
            <a:chExt cx="425252" cy="458654"/>
          </a:xfrm>
        </p:grpSpPr>
        <p:sp>
          <p:nvSpPr>
            <p:cNvPr id="7" name="Shape 5"/>
            <p:cNvSpPr/>
            <p:nvPr/>
          </p:nvSpPr>
          <p:spPr>
            <a:xfrm>
              <a:off x="755947" y="3484901"/>
              <a:ext cx="425252" cy="425252"/>
            </a:xfrm>
            <a:prstGeom prst="roundRect">
              <a:avLst>
                <a:gd name="adj" fmla="val 1792"/>
              </a:avLst>
            </a:prstGeom>
            <a:solidFill>
              <a:srgbClr val="F8ECE4"/>
            </a:solidFill>
            <a:ln w="7620">
              <a:solidFill>
                <a:srgbClr val="151617"/>
              </a:solidFill>
              <a:prstDash val="solid"/>
            </a:ln>
            <a:effectLst>
              <a:outerShdw dist="20320" dir="2700000" algn="bl" rotWithShape="0">
                <a:srgbClr val="151617">
                  <a:alpha val="100000"/>
                </a:srgbClr>
              </a:outerShdw>
            </a:effectLst>
          </p:spPr>
          <p:txBody>
            <a:bodyPr/>
            <a:lstStyle/>
            <a:p>
              <a:endParaRPr lang="zh-TW" altLang="en-US" sz="1167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Text 6"/>
            <p:cNvSpPr/>
            <p:nvPr/>
          </p:nvSpPr>
          <p:spPr>
            <a:xfrm>
              <a:off x="826839" y="3589146"/>
              <a:ext cx="283468" cy="354409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algn="ctr">
                <a:lnSpc>
                  <a:spcPts val="2208"/>
                </a:lnSpc>
              </a:pPr>
              <a:r>
                <a:rPr lang="en-US" sz="2208" b="1" dirty="0">
                  <a:solidFill>
                    <a:srgbClr val="15161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Montserrat Black" pitchFamily="34" charset="-120"/>
                </a:rPr>
                <a:t>2</a:t>
              </a:r>
              <a:endParaRPr lang="en-US" sz="2208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65773879-2BAC-59D1-FF5C-EBC684B4521B}"/>
              </a:ext>
            </a:extLst>
          </p:cNvPr>
          <p:cNvGrpSpPr/>
          <p:nvPr/>
        </p:nvGrpSpPr>
        <p:grpSpPr>
          <a:xfrm>
            <a:off x="1458968" y="5176709"/>
            <a:ext cx="425252" cy="458655"/>
            <a:chOff x="755947" y="4977806"/>
            <a:chExt cx="425252" cy="458655"/>
          </a:xfrm>
        </p:grpSpPr>
        <p:sp>
          <p:nvSpPr>
            <p:cNvPr id="15" name="Shape 13"/>
            <p:cNvSpPr/>
            <p:nvPr/>
          </p:nvSpPr>
          <p:spPr>
            <a:xfrm>
              <a:off x="755947" y="4977806"/>
              <a:ext cx="425252" cy="425252"/>
            </a:xfrm>
            <a:prstGeom prst="roundRect">
              <a:avLst>
                <a:gd name="adj" fmla="val 1792"/>
              </a:avLst>
            </a:prstGeom>
            <a:solidFill>
              <a:srgbClr val="F8ECE4"/>
            </a:solidFill>
            <a:ln w="7620">
              <a:solidFill>
                <a:srgbClr val="151617"/>
              </a:solidFill>
              <a:prstDash val="solid"/>
            </a:ln>
            <a:effectLst>
              <a:outerShdw dist="20320" dir="2700000" algn="bl" rotWithShape="0">
                <a:srgbClr val="151617">
                  <a:alpha val="100000"/>
                </a:srgbClr>
              </a:outerShdw>
            </a:effectLst>
          </p:spPr>
          <p:txBody>
            <a:bodyPr/>
            <a:lstStyle/>
            <a:p>
              <a:endParaRPr lang="zh-TW" altLang="en-US" sz="1167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Text 14"/>
            <p:cNvSpPr/>
            <p:nvPr/>
          </p:nvSpPr>
          <p:spPr>
            <a:xfrm>
              <a:off x="826839" y="5082052"/>
              <a:ext cx="283468" cy="354409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algn="ctr">
                <a:lnSpc>
                  <a:spcPts val="2208"/>
                </a:lnSpc>
              </a:pPr>
              <a:r>
                <a:rPr lang="en-US" sz="2208" b="1" dirty="0">
                  <a:solidFill>
                    <a:srgbClr val="15161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Montserrat Black" pitchFamily="34" charset="-120"/>
                </a:rPr>
                <a:t>3</a:t>
              </a:r>
              <a:endParaRPr lang="en-US" sz="2208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7" name="Google Shape;499;p73">
            <a:extLst>
              <a:ext uri="{FF2B5EF4-FFF2-40B4-BE49-F238E27FC236}">
                <a16:creationId xmlns:a16="http://schemas.microsoft.com/office/drawing/2014/main" id="{5B0A23C4-0E75-2EBA-EB75-19C212DA9D3A}"/>
              </a:ext>
            </a:extLst>
          </p:cNvPr>
          <p:cNvSpPr txBox="1"/>
          <p:nvPr/>
        </p:nvSpPr>
        <p:spPr>
          <a:xfrm>
            <a:off x="754380" y="466090"/>
            <a:ext cx="5605780" cy="600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50" tIns="22850" rIns="22850" bIns="228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3E48"/>
              </a:buClr>
              <a:buSzPts val="2800"/>
              <a:buFont typeface="Helvetica Neue" panose="020B0604020202020204"/>
              <a:buNone/>
            </a:pPr>
            <a:r>
              <a:rPr lang="zh-TW" altLang="en-US" sz="3600" b="1" i="0" u="none" strike="noStrike" cap="none" dirty="0">
                <a:solidFill>
                  <a:srgbClr val="363E48"/>
                </a:solidFill>
                <a:latin typeface="微軟正黑體" panose="020B0604030504040204" charset="-120"/>
                <a:ea typeface="微軟正黑體" panose="020B0604030504040204" charset="-120"/>
                <a:cs typeface="Helvetica Neue" panose="020B0604020202020204"/>
                <a:sym typeface="Helvetica Neue" panose="020B0604020202020204"/>
              </a:rPr>
              <a:t>實習福利</a:t>
            </a:r>
          </a:p>
        </p:txBody>
      </p:sp>
      <p:sp>
        <p:nvSpPr>
          <p:cNvPr id="28" name="Google Shape;500;p73">
            <a:extLst>
              <a:ext uri="{FF2B5EF4-FFF2-40B4-BE49-F238E27FC236}">
                <a16:creationId xmlns:a16="http://schemas.microsoft.com/office/drawing/2014/main" id="{4A2385A2-21D8-F6A4-A06E-3213AFDA6FFC}"/>
              </a:ext>
            </a:extLst>
          </p:cNvPr>
          <p:cNvSpPr/>
          <p:nvPr/>
        </p:nvSpPr>
        <p:spPr>
          <a:xfrm>
            <a:off x="683578" y="1083945"/>
            <a:ext cx="2016000" cy="102304"/>
          </a:xfrm>
          <a:prstGeom prst="rect">
            <a:avLst/>
          </a:prstGeom>
          <a:solidFill>
            <a:srgbClr val="FF9E6C"/>
          </a:solidFill>
          <a:ln>
            <a:noFill/>
          </a:ln>
        </p:spPr>
        <p:txBody>
          <a:bodyPr spcFirstLastPara="1" wrap="square" lIns="22850" tIns="22850" rIns="22850" bIns="228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Helvetica Neue" panose="020B0604020202020204"/>
              <a:buNone/>
            </a:pPr>
            <a:endParaRPr sz="1800" b="0" i="0" u="none" strike="noStrike" cap="none">
              <a:solidFill>
                <a:srgbClr val="FFFFFF"/>
              </a:solidFill>
              <a:latin typeface="Helvetica Neue" panose="020B0604020202020204"/>
              <a:ea typeface="Helvetica Neue" panose="020B0604020202020204"/>
              <a:cs typeface="Helvetica Neue" panose="020B0604020202020204"/>
              <a:sym typeface="Helvetica Neue" panose="020B0604020202020204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91080DC0-8646-3A24-D852-57022F1D4800}"/>
              </a:ext>
            </a:extLst>
          </p:cNvPr>
          <p:cNvSpPr txBox="1"/>
          <p:nvPr/>
        </p:nvSpPr>
        <p:spPr>
          <a:xfrm>
            <a:off x="2580833" y="1783182"/>
            <a:ext cx="320059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/>
              <a:t>實習津貼</a:t>
            </a:r>
            <a:endParaRPr lang="en-US" altLang="zh-TW" sz="4400" b="1" dirty="0"/>
          </a:p>
          <a:p>
            <a:r>
              <a:rPr lang="zh-TW" altLang="en-US" sz="4400" b="1" dirty="0"/>
              <a:t>面談、能力</a:t>
            </a: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44C1F769-1F50-1700-9C92-5E44A5884E3B}"/>
              </a:ext>
            </a:extLst>
          </p:cNvPr>
          <p:cNvSpPr txBox="1"/>
          <p:nvPr/>
        </p:nvSpPr>
        <p:spPr>
          <a:xfrm>
            <a:off x="2580832" y="3468711"/>
            <a:ext cx="334288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/>
              <a:t>食宿福利</a:t>
            </a:r>
            <a:endParaRPr lang="en-US" altLang="zh-TW" sz="4400" b="1" dirty="0"/>
          </a:p>
          <a:p>
            <a:r>
              <a:rPr lang="zh-TW" altLang="en-US" sz="4400" b="1" dirty="0"/>
              <a:t>供住、午餐</a:t>
            </a:r>
            <a:endParaRPr lang="en-US" altLang="zh-TW" sz="4400" b="1" dirty="0"/>
          </a:p>
        </p:txBody>
      </p:sp>
      <p:pic>
        <p:nvPicPr>
          <p:cNvPr id="22" name="Image 0" descr="preencoded.png">
            <a:extLst>
              <a:ext uri="{FF2B5EF4-FFF2-40B4-BE49-F238E27FC236}">
                <a16:creationId xmlns:a16="http://schemas.microsoft.com/office/drawing/2014/main" id="{133C387D-294A-F0E2-5961-F8168AFB52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EDBD9049-A690-9FA5-39F0-F5932A407F43}"/>
              </a:ext>
            </a:extLst>
          </p:cNvPr>
          <p:cNvSpPr txBox="1"/>
          <p:nvPr/>
        </p:nvSpPr>
        <p:spPr>
          <a:xfrm>
            <a:off x="2547136" y="5004614"/>
            <a:ext cx="381302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/>
              <a:t>聯絡方式</a:t>
            </a:r>
            <a:endParaRPr lang="en-US" altLang="zh-TW" sz="4400" b="1" dirty="0"/>
          </a:p>
          <a:p>
            <a:r>
              <a:rPr lang="en-US" altLang="zh-TW" sz="4400" b="1" dirty="0"/>
              <a:t>0981825768</a:t>
            </a:r>
            <a:endParaRPr lang="zh-TW" altLang="en-US" sz="44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hite">
  <a:themeElements>
    <a:clrScheme name="氣流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1732</TotalTime>
  <Words>381</Words>
  <Application>Microsoft Macintosh PowerPoint</Application>
  <PresentationFormat>寬螢幕</PresentationFormat>
  <Paragraphs>106</Paragraphs>
  <Slides>11</Slides>
  <Notes>11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7" baseType="lpstr">
      <vt:lpstr>Arial</vt:lpstr>
      <vt:lpstr>Calibri</vt:lpstr>
      <vt:lpstr>Helvetica Neue</vt:lpstr>
      <vt:lpstr>Merriweather Sans</vt:lpstr>
      <vt:lpstr>微軟正黑體</vt:lpstr>
      <vt:lpstr>White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楊智凱</dc:creator>
  <cp:lastModifiedBy>震鋐幸福良食 劉</cp:lastModifiedBy>
  <cp:revision>26</cp:revision>
  <dcterms:created xsi:type="dcterms:W3CDTF">2023-12-23T08:43:00Z</dcterms:created>
  <dcterms:modified xsi:type="dcterms:W3CDTF">2026-04-30T03:05:40Z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1028-10.8.0.6003</vt:lpwstr>
  </property>
</Properties>
</file>