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9" r:id="rId1"/>
    <p:sldMasterId id="2147483735" r:id="rId2"/>
    <p:sldMasterId id="2147483747" r:id="rId3"/>
    <p:sldMasterId id="2147483759" r:id="rId4"/>
  </p:sldMasterIdLst>
  <p:sldIdLst>
    <p:sldId id="256" r:id="rId5"/>
  </p:sldIdLst>
  <p:sldSz cx="30240288" cy="42479913"/>
  <p:notesSz cx="6858000" cy="9144000"/>
  <p:defaultTextStyle>
    <a:defPPr>
      <a:defRPr lang="zh-TW"/>
    </a:defPPr>
    <a:lvl1pPr marL="0" algn="l" defTabSz="3490539" rtl="0" eaLnBrk="1" latinLnBrk="0" hangingPunct="1">
      <a:defRPr sz="6871" kern="1200">
        <a:solidFill>
          <a:schemeClr val="tx1"/>
        </a:solidFill>
        <a:latin typeface="+mn-lt"/>
        <a:ea typeface="+mn-ea"/>
        <a:cs typeface="+mn-cs"/>
      </a:defRPr>
    </a:lvl1pPr>
    <a:lvl2pPr marL="1745270" algn="l" defTabSz="3490539" rtl="0" eaLnBrk="1" latinLnBrk="0" hangingPunct="1">
      <a:defRPr sz="6871" kern="1200">
        <a:solidFill>
          <a:schemeClr val="tx1"/>
        </a:solidFill>
        <a:latin typeface="+mn-lt"/>
        <a:ea typeface="+mn-ea"/>
        <a:cs typeface="+mn-cs"/>
      </a:defRPr>
    </a:lvl2pPr>
    <a:lvl3pPr marL="3490539" algn="l" defTabSz="3490539" rtl="0" eaLnBrk="1" latinLnBrk="0" hangingPunct="1">
      <a:defRPr sz="6871" kern="1200">
        <a:solidFill>
          <a:schemeClr val="tx1"/>
        </a:solidFill>
        <a:latin typeface="+mn-lt"/>
        <a:ea typeface="+mn-ea"/>
        <a:cs typeface="+mn-cs"/>
      </a:defRPr>
    </a:lvl3pPr>
    <a:lvl4pPr marL="5235809" algn="l" defTabSz="3490539" rtl="0" eaLnBrk="1" latinLnBrk="0" hangingPunct="1">
      <a:defRPr sz="6871" kern="1200">
        <a:solidFill>
          <a:schemeClr val="tx1"/>
        </a:solidFill>
        <a:latin typeface="+mn-lt"/>
        <a:ea typeface="+mn-ea"/>
        <a:cs typeface="+mn-cs"/>
      </a:defRPr>
    </a:lvl4pPr>
    <a:lvl5pPr marL="6981078" algn="l" defTabSz="3490539" rtl="0" eaLnBrk="1" latinLnBrk="0" hangingPunct="1">
      <a:defRPr sz="6871" kern="1200">
        <a:solidFill>
          <a:schemeClr val="tx1"/>
        </a:solidFill>
        <a:latin typeface="+mn-lt"/>
        <a:ea typeface="+mn-ea"/>
        <a:cs typeface="+mn-cs"/>
      </a:defRPr>
    </a:lvl5pPr>
    <a:lvl6pPr marL="8726348" algn="l" defTabSz="3490539" rtl="0" eaLnBrk="1" latinLnBrk="0" hangingPunct="1">
      <a:defRPr sz="6871" kern="1200">
        <a:solidFill>
          <a:schemeClr val="tx1"/>
        </a:solidFill>
        <a:latin typeface="+mn-lt"/>
        <a:ea typeface="+mn-ea"/>
        <a:cs typeface="+mn-cs"/>
      </a:defRPr>
    </a:lvl6pPr>
    <a:lvl7pPr marL="10471617" algn="l" defTabSz="3490539" rtl="0" eaLnBrk="1" latinLnBrk="0" hangingPunct="1">
      <a:defRPr sz="6871" kern="1200">
        <a:solidFill>
          <a:schemeClr val="tx1"/>
        </a:solidFill>
        <a:latin typeface="+mn-lt"/>
        <a:ea typeface="+mn-ea"/>
        <a:cs typeface="+mn-cs"/>
      </a:defRPr>
    </a:lvl7pPr>
    <a:lvl8pPr marL="12216887" algn="l" defTabSz="3490539" rtl="0" eaLnBrk="1" latinLnBrk="0" hangingPunct="1">
      <a:defRPr sz="6871" kern="1200">
        <a:solidFill>
          <a:schemeClr val="tx1"/>
        </a:solidFill>
        <a:latin typeface="+mn-lt"/>
        <a:ea typeface="+mn-ea"/>
        <a:cs typeface="+mn-cs"/>
      </a:defRPr>
    </a:lvl8pPr>
    <a:lvl9pPr marL="13962156" algn="l" defTabSz="3490539" rtl="0" eaLnBrk="1" latinLnBrk="0" hangingPunct="1">
      <a:defRPr sz="6871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3" d="100"/>
          <a:sy n="13" d="100"/>
        </p:scale>
        <p:origin x="2563" y="10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4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780036" y="6965578"/>
            <a:ext cx="22680216" cy="14789303"/>
          </a:xfrm>
        </p:spPr>
        <p:txBody>
          <a:bodyPr anchor="b">
            <a:normAutofit/>
          </a:bodyPr>
          <a:lstStyle>
            <a:lvl1pPr algn="ctr">
              <a:defRPr sz="14882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80036" y="22311791"/>
            <a:ext cx="22680216" cy="10256143"/>
          </a:xfrm>
        </p:spPr>
        <p:txBody>
          <a:bodyPr>
            <a:normAutofit/>
          </a:bodyPr>
          <a:lstStyle>
            <a:lvl1pPr marL="0" indent="0" algn="ctr">
              <a:buNone/>
              <a:defRPr sz="5953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1133993" indent="0" algn="ctr">
              <a:buNone/>
              <a:defRPr sz="6945"/>
            </a:lvl2pPr>
            <a:lvl3pPr marL="2267986" indent="0" algn="ctr">
              <a:buNone/>
              <a:defRPr sz="5953"/>
            </a:lvl3pPr>
            <a:lvl4pPr marL="3401979" indent="0" algn="ctr">
              <a:buNone/>
              <a:defRPr sz="4961"/>
            </a:lvl4pPr>
            <a:lvl5pPr marL="4535973" indent="0" algn="ctr">
              <a:buNone/>
              <a:defRPr sz="4961"/>
            </a:lvl5pPr>
            <a:lvl6pPr marL="5669966" indent="0" algn="ctr">
              <a:buNone/>
              <a:defRPr sz="4961"/>
            </a:lvl6pPr>
            <a:lvl7pPr marL="6803959" indent="0" algn="ctr">
              <a:buNone/>
              <a:defRPr sz="4961"/>
            </a:lvl7pPr>
            <a:lvl8pPr marL="7937952" indent="0" algn="ctr">
              <a:buNone/>
              <a:defRPr sz="4961"/>
            </a:lvl8pPr>
            <a:lvl9pPr marL="9071945" indent="0" algn="ctr">
              <a:buNone/>
              <a:defRPr sz="4961"/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FA4F8-B2F6-4500-9601-5246CC943D6A}" type="datetimeFigureOut">
              <a:rPr lang="zh-TW" altLang="en-US" smtClean="0"/>
              <a:t>2025/5/27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7D168-B8D1-4687-9F7E-0FDBC2DBC9B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5143299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FA4F8-B2F6-4500-9601-5246CC943D6A}" type="datetimeFigureOut">
              <a:rPr lang="zh-TW" altLang="en-US" smtClean="0"/>
              <a:t>2025/5/27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7D168-B8D1-4687-9F7E-0FDBC2DBC9B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329788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63270" y="10607113"/>
            <a:ext cx="26082248" cy="17660990"/>
          </a:xfrm>
        </p:spPr>
        <p:txBody>
          <a:bodyPr anchor="b">
            <a:normAutofit/>
          </a:bodyPr>
          <a:lstStyle>
            <a:lvl1pPr>
              <a:defRPr sz="14882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63270" y="28199982"/>
            <a:ext cx="26082248" cy="9292478"/>
          </a:xfrm>
        </p:spPr>
        <p:txBody>
          <a:bodyPr anchor="t">
            <a:normAutofit/>
          </a:bodyPr>
          <a:lstStyle>
            <a:lvl1pPr marL="0" indent="0">
              <a:buNone/>
              <a:defRPr sz="5953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1133993" indent="0">
              <a:buNone/>
              <a:defRPr sz="4465">
                <a:solidFill>
                  <a:schemeClr val="tx1">
                    <a:tint val="75000"/>
                  </a:schemeClr>
                </a:solidFill>
              </a:defRPr>
            </a:lvl2pPr>
            <a:lvl3pPr marL="2267986" indent="0">
              <a:buNone/>
              <a:defRPr sz="3968">
                <a:solidFill>
                  <a:schemeClr val="tx1">
                    <a:tint val="75000"/>
                  </a:schemeClr>
                </a:solidFill>
              </a:defRPr>
            </a:lvl3pPr>
            <a:lvl4pPr marL="3401979" indent="0">
              <a:buNone/>
              <a:defRPr sz="3472">
                <a:solidFill>
                  <a:schemeClr val="tx1">
                    <a:tint val="75000"/>
                  </a:schemeClr>
                </a:solidFill>
              </a:defRPr>
            </a:lvl4pPr>
            <a:lvl5pPr marL="4535973" indent="0">
              <a:buNone/>
              <a:defRPr sz="3472">
                <a:solidFill>
                  <a:schemeClr val="tx1">
                    <a:tint val="75000"/>
                  </a:schemeClr>
                </a:solidFill>
              </a:defRPr>
            </a:lvl5pPr>
            <a:lvl6pPr marL="5669966" indent="0">
              <a:buNone/>
              <a:defRPr sz="3472">
                <a:solidFill>
                  <a:schemeClr val="tx1">
                    <a:tint val="75000"/>
                  </a:schemeClr>
                </a:solidFill>
              </a:defRPr>
            </a:lvl6pPr>
            <a:lvl7pPr marL="6803959" indent="0">
              <a:buNone/>
              <a:defRPr sz="3472">
                <a:solidFill>
                  <a:schemeClr val="tx1">
                    <a:tint val="75000"/>
                  </a:schemeClr>
                </a:solidFill>
              </a:defRPr>
            </a:lvl7pPr>
            <a:lvl8pPr marL="7937952" indent="0">
              <a:buNone/>
              <a:defRPr sz="3472">
                <a:solidFill>
                  <a:schemeClr val="tx1">
                    <a:tint val="75000"/>
                  </a:schemeClr>
                </a:solidFill>
              </a:defRPr>
            </a:lvl8pPr>
            <a:lvl9pPr marL="9071945" indent="0">
              <a:buNone/>
              <a:defRPr sz="347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FA4F8-B2F6-4500-9601-5246CC943D6A}" type="datetimeFigureOut">
              <a:rPr lang="zh-TW" altLang="en-US" smtClean="0"/>
              <a:t>2025/5/27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7D168-B8D1-4687-9F7E-0FDBC2DBC9B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476136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096201" y="11327980"/>
            <a:ext cx="12852122" cy="2695310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309146" y="11327980"/>
            <a:ext cx="12852122" cy="2695310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FA4F8-B2F6-4500-9601-5246CC943D6A}" type="datetimeFigureOut">
              <a:rPr lang="zh-TW" altLang="en-US" smtClean="0"/>
              <a:t>2025/5/27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7D168-B8D1-4687-9F7E-0FDBC2DBC9B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802239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96201" y="10417740"/>
            <a:ext cx="12789122" cy="5114556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5953" b="1"/>
            </a:lvl1pPr>
            <a:lvl2pPr marL="1133993" indent="0">
              <a:buNone/>
              <a:defRPr sz="4961" b="1"/>
            </a:lvl2pPr>
            <a:lvl3pPr marL="2267986" indent="0">
              <a:buNone/>
              <a:defRPr sz="4465" b="1"/>
            </a:lvl3pPr>
            <a:lvl4pPr marL="3401979" indent="0">
              <a:buNone/>
              <a:defRPr sz="3968" b="1"/>
            </a:lvl4pPr>
            <a:lvl5pPr marL="4535973" indent="0">
              <a:buNone/>
              <a:defRPr sz="3968" b="1"/>
            </a:lvl5pPr>
            <a:lvl6pPr marL="5669966" indent="0">
              <a:buNone/>
              <a:defRPr sz="3968" b="1"/>
            </a:lvl6pPr>
            <a:lvl7pPr marL="6803959" indent="0">
              <a:buNone/>
              <a:defRPr sz="3968" b="1"/>
            </a:lvl7pPr>
            <a:lvl8pPr marL="7937952" indent="0">
              <a:buNone/>
              <a:defRPr sz="3968" b="1"/>
            </a:lvl8pPr>
            <a:lvl9pPr marL="9071945" indent="0">
              <a:buNone/>
              <a:defRPr sz="3968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096201" y="15532302"/>
            <a:ext cx="12789122" cy="22797956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5309147" y="10417744"/>
            <a:ext cx="12852125" cy="5114549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5953" b="1"/>
            </a:lvl1pPr>
            <a:lvl2pPr marL="1133993" indent="0">
              <a:buNone/>
              <a:defRPr sz="4961" b="1"/>
            </a:lvl2pPr>
            <a:lvl3pPr marL="2267986" indent="0">
              <a:buNone/>
              <a:defRPr sz="4465" b="1"/>
            </a:lvl3pPr>
            <a:lvl4pPr marL="3401979" indent="0">
              <a:buNone/>
              <a:defRPr sz="3968" b="1"/>
            </a:lvl4pPr>
            <a:lvl5pPr marL="4535973" indent="0">
              <a:buNone/>
              <a:defRPr sz="3968" b="1"/>
            </a:lvl5pPr>
            <a:lvl6pPr marL="5669966" indent="0">
              <a:buNone/>
              <a:defRPr sz="3968" b="1"/>
            </a:lvl6pPr>
            <a:lvl7pPr marL="6803959" indent="0">
              <a:buNone/>
              <a:defRPr sz="3968" b="1"/>
            </a:lvl7pPr>
            <a:lvl8pPr marL="7937952" indent="0">
              <a:buNone/>
              <a:defRPr sz="3968" b="1"/>
            </a:lvl8pPr>
            <a:lvl9pPr marL="9071945" indent="0">
              <a:buNone/>
              <a:defRPr sz="3968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5309147" y="15532302"/>
            <a:ext cx="12852125" cy="22797956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FA4F8-B2F6-4500-9601-5246CC943D6A}" type="datetimeFigureOut">
              <a:rPr lang="zh-TW" altLang="en-US" smtClean="0"/>
              <a:t>2025/5/27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7D168-B8D1-4687-9F7E-0FDBC2DBC9B2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29927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FA4F8-B2F6-4500-9601-5246CC943D6A}" type="datetimeFigureOut">
              <a:rPr lang="zh-TW" altLang="en-US" smtClean="0"/>
              <a:t>2025/5/27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7D168-B8D1-4687-9F7E-0FDBC2DBC9B2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71294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FA4F8-B2F6-4500-9601-5246CC943D6A}" type="datetimeFigureOut">
              <a:rPr lang="zh-TW" altLang="en-US" smtClean="0"/>
              <a:t>2025/5/27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7D168-B8D1-4687-9F7E-0FDBC2DBC9B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899301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6580" y="2831997"/>
            <a:ext cx="9752493" cy="9911961"/>
          </a:xfrm>
        </p:spPr>
        <p:txBody>
          <a:bodyPr anchor="b">
            <a:normAutofit/>
          </a:bodyPr>
          <a:lstStyle>
            <a:lvl1pPr>
              <a:defRPr sz="7937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852122" y="6135988"/>
            <a:ext cx="15309146" cy="30207938"/>
          </a:xfrm>
        </p:spPr>
        <p:txBody>
          <a:bodyPr/>
          <a:lstStyle>
            <a:lvl1pPr>
              <a:defRPr sz="7937"/>
            </a:lvl1pPr>
            <a:lvl2pPr>
              <a:defRPr sz="6945"/>
            </a:lvl2pPr>
            <a:lvl3pPr>
              <a:defRPr sz="5953"/>
            </a:lvl3pPr>
            <a:lvl4pPr>
              <a:defRPr sz="4961"/>
            </a:lvl4pPr>
            <a:lvl5pPr>
              <a:defRPr sz="4961"/>
            </a:lvl5pPr>
            <a:lvl6pPr>
              <a:defRPr sz="4961"/>
            </a:lvl6pPr>
            <a:lvl7pPr>
              <a:defRPr sz="4961"/>
            </a:lvl7pPr>
            <a:lvl8pPr>
              <a:defRPr sz="4961"/>
            </a:lvl8pPr>
            <a:lvl9pPr>
              <a:defRPr sz="4961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86580" y="12743971"/>
            <a:ext cx="9752493" cy="23599958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3968"/>
            </a:lvl1pPr>
            <a:lvl2pPr marL="1133993" indent="0">
              <a:buNone/>
              <a:defRPr sz="2976"/>
            </a:lvl2pPr>
            <a:lvl3pPr marL="2267986" indent="0">
              <a:buNone/>
              <a:defRPr sz="2480"/>
            </a:lvl3pPr>
            <a:lvl4pPr marL="3401979" indent="0">
              <a:buNone/>
              <a:defRPr sz="2232"/>
            </a:lvl4pPr>
            <a:lvl5pPr marL="4535973" indent="0">
              <a:buNone/>
              <a:defRPr sz="2232"/>
            </a:lvl5pPr>
            <a:lvl6pPr marL="5669966" indent="0">
              <a:buNone/>
              <a:defRPr sz="2232"/>
            </a:lvl6pPr>
            <a:lvl7pPr marL="6803959" indent="0">
              <a:buNone/>
              <a:defRPr sz="2232"/>
            </a:lvl7pPr>
            <a:lvl8pPr marL="7937952" indent="0">
              <a:buNone/>
              <a:defRPr sz="2232"/>
            </a:lvl8pPr>
            <a:lvl9pPr marL="9071945" indent="0">
              <a:buNone/>
              <a:defRPr sz="2232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FA4F8-B2F6-4500-9601-5246CC943D6A}" type="datetimeFigureOut">
              <a:rPr lang="zh-TW" altLang="en-US" smtClean="0"/>
              <a:t>2025/5/27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7D168-B8D1-4687-9F7E-0FDBC2DBC9B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536712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6580" y="2831994"/>
            <a:ext cx="9752493" cy="9911980"/>
          </a:xfrm>
        </p:spPr>
        <p:txBody>
          <a:bodyPr anchor="b">
            <a:normAutofit/>
          </a:bodyPr>
          <a:lstStyle>
            <a:lvl1pPr>
              <a:defRPr sz="7937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2852122" y="6135988"/>
            <a:ext cx="15309146" cy="30207938"/>
          </a:xfrm>
        </p:spPr>
        <p:txBody>
          <a:bodyPr/>
          <a:lstStyle>
            <a:lvl1pPr marL="0" indent="0">
              <a:buNone/>
              <a:defRPr sz="7937"/>
            </a:lvl1pPr>
            <a:lvl2pPr marL="1133993" indent="0">
              <a:buNone/>
              <a:defRPr sz="6945"/>
            </a:lvl2pPr>
            <a:lvl3pPr marL="2267986" indent="0">
              <a:buNone/>
              <a:defRPr sz="5953"/>
            </a:lvl3pPr>
            <a:lvl4pPr marL="3401979" indent="0">
              <a:buNone/>
              <a:defRPr sz="4961"/>
            </a:lvl4pPr>
            <a:lvl5pPr marL="4535973" indent="0">
              <a:buNone/>
              <a:defRPr sz="4961"/>
            </a:lvl5pPr>
            <a:lvl6pPr marL="5669966" indent="0">
              <a:buNone/>
              <a:defRPr sz="4961"/>
            </a:lvl6pPr>
            <a:lvl7pPr marL="6803959" indent="0">
              <a:buNone/>
              <a:defRPr sz="4961"/>
            </a:lvl7pPr>
            <a:lvl8pPr marL="7937952" indent="0">
              <a:buNone/>
              <a:defRPr sz="4961"/>
            </a:lvl8pPr>
            <a:lvl9pPr marL="9071945" indent="0">
              <a:buNone/>
              <a:defRPr sz="4961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86580" y="12743974"/>
            <a:ext cx="9752493" cy="23599952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3968"/>
            </a:lvl1pPr>
            <a:lvl2pPr marL="1133993" indent="0">
              <a:buNone/>
              <a:defRPr sz="2976"/>
            </a:lvl2pPr>
            <a:lvl3pPr marL="2267986" indent="0">
              <a:buNone/>
              <a:defRPr sz="2480"/>
            </a:lvl3pPr>
            <a:lvl4pPr marL="3401979" indent="0">
              <a:buNone/>
              <a:defRPr sz="2232"/>
            </a:lvl4pPr>
            <a:lvl5pPr marL="4535973" indent="0">
              <a:buNone/>
              <a:defRPr sz="2232"/>
            </a:lvl5pPr>
            <a:lvl6pPr marL="5669966" indent="0">
              <a:buNone/>
              <a:defRPr sz="2232"/>
            </a:lvl6pPr>
            <a:lvl7pPr marL="6803959" indent="0">
              <a:buNone/>
              <a:defRPr sz="2232"/>
            </a:lvl7pPr>
            <a:lvl8pPr marL="7937952" indent="0">
              <a:buNone/>
              <a:defRPr sz="2232"/>
            </a:lvl8pPr>
            <a:lvl9pPr marL="9071945" indent="0">
              <a:buNone/>
              <a:defRPr sz="2232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FA4F8-B2F6-4500-9601-5246CC943D6A}" type="datetimeFigureOut">
              <a:rPr lang="zh-TW" altLang="en-US" smtClean="0"/>
              <a:t>2025/5/27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7D168-B8D1-4687-9F7E-0FDBC2DBC9B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838658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FA4F8-B2F6-4500-9601-5246CC943D6A}" type="datetimeFigureOut">
              <a:rPr lang="zh-TW" altLang="en-US" smtClean="0"/>
              <a:t>2025/5/27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7D168-B8D1-4687-9F7E-0FDBC2DBC9B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123195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1640706" y="2232159"/>
            <a:ext cx="6520562" cy="35999763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079020" y="2232162"/>
            <a:ext cx="19183683" cy="35999757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FA4F8-B2F6-4500-9601-5246CC943D6A}" type="datetimeFigureOut">
              <a:rPr lang="zh-TW" altLang="en-US" smtClean="0"/>
              <a:t>2025/5/27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7D168-B8D1-4687-9F7E-0FDBC2DBC9B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410720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780036" y="6965578"/>
            <a:ext cx="22680216" cy="14789303"/>
          </a:xfrm>
        </p:spPr>
        <p:txBody>
          <a:bodyPr anchor="b">
            <a:normAutofit/>
          </a:bodyPr>
          <a:lstStyle>
            <a:lvl1pPr algn="ctr">
              <a:defRPr sz="14882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80036" y="22311791"/>
            <a:ext cx="22680216" cy="10256143"/>
          </a:xfrm>
        </p:spPr>
        <p:txBody>
          <a:bodyPr>
            <a:normAutofit/>
          </a:bodyPr>
          <a:lstStyle>
            <a:lvl1pPr marL="0" indent="0" algn="ctr">
              <a:buNone/>
              <a:defRPr sz="5953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1133993" indent="0" algn="ctr">
              <a:buNone/>
              <a:defRPr sz="6945"/>
            </a:lvl2pPr>
            <a:lvl3pPr marL="2267986" indent="0" algn="ctr">
              <a:buNone/>
              <a:defRPr sz="5953"/>
            </a:lvl3pPr>
            <a:lvl4pPr marL="3401979" indent="0" algn="ctr">
              <a:buNone/>
              <a:defRPr sz="4961"/>
            </a:lvl4pPr>
            <a:lvl5pPr marL="4535973" indent="0" algn="ctr">
              <a:buNone/>
              <a:defRPr sz="4961"/>
            </a:lvl5pPr>
            <a:lvl6pPr marL="5669966" indent="0" algn="ctr">
              <a:buNone/>
              <a:defRPr sz="4961"/>
            </a:lvl6pPr>
            <a:lvl7pPr marL="6803959" indent="0" algn="ctr">
              <a:buNone/>
              <a:defRPr sz="4961"/>
            </a:lvl7pPr>
            <a:lvl8pPr marL="7937952" indent="0" algn="ctr">
              <a:buNone/>
              <a:defRPr sz="4961"/>
            </a:lvl8pPr>
            <a:lvl9pPr marL="9071945" indent="0" algn="ctr">
              <a:buNone/>
              <a:defRPr sz="4961"/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FA4F8-B2F6-4500-9601-5246CC943D6A}" type="datetimeFigureOut">
              <a:rPr lang="zh-TW" altLang="en-US" smtClean="0"/>
              <a:t>2025/5/27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7D168-B8D1-4687-9F7E-0FDBC2DBC9B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8296051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FA4F8-B2F6-4500-9601-5246CC943D6A}" type="datetimeFigureOut">
              <a:rPr lang="zh-TW" altLang="en-US" smtClean="0"/>
              <a:t>2025/5/27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7D168-B8D1-4687-9F7E-0FDBC2DBC9B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644113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63270" y="10607113"/>
            <a:ext cx="26082248" cy="17660990"/>
          </a:xfrm>
        </p:spPr>
        <p:txBody>
          <a:bodyPr anchor="b">
            <a:normAutofit/>
          </a:bodyPr>
          <a:lstStyle>
            <a:lvl1pPr>
              <a:defRPr sz="14882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63270" y="28199982"/>
            <a:ext cx="26082248" cy="9292478"/>
          </a:xfrm>
        </p:spPr>
        <p:txBody>
          <a:bodyPr anchor="t">
            <a:normAutofit/>
          </a:bodyPr>
          <a:lstStyle>
            <a:lvl1pPr marL="0" indent="0">
              <a:buNone/>
              <a:defRPr sz="5953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1133993" indent="0">
              <a:buNone/>
              <a:defRPr sz="4465">
                <a:solidFill>
                  <a:schemeClr val="tx1">
                    <a:tint val="75000"/>
                  </a:schemeClr>
                </a:solidFill>
              </a:defRPr>
            </a:lvl2pPr>
            <a:lvl3pPr marL="2267986" indent="0">
              <a:buNone/>
              <a:defRPr sz="3968">
                <a:solidFill>
                  <a:schemeClr val="tx1">
                    <a:tint val="75000"/>
                  </a:schemeClr>
                </a:solidFill>
              </a:defRPr>
            </a:lvl3pPr>
            <a:lvl4pPr marL="3401979" indent="0">
              <a:buNone/>
              <a:defRPr sz="3472">
                <a:solidFill>
                  <a:schemeClr val="tx1">
                    <a:tint val="75000"/>
                  </a:schemeClr>
                </a:solidFill>
              </a:defRPr>
            </a:lvl4pPr>
            <a:lvl5pPr marL="4535973" indent="0">
              <a:buNone/>
              <a:defRPr sz="3472">
                <a:solidFill>
                  <a:schemeClr val="tx1">
                    <a:tint val="75000"/>
                  </a:schemeClr>
                </a:solidFill>
              </a:defRPr>
            </a:lvl5pPr>
            <a:lvl6pPr marL="5669966" indent="0">
              <a:buNone/>
              <a:defRPr sz="3472">
                <a:solidFill>
                  <a:schemeClr val="tx1">
                    <a:tint val="75000"/>
                  </a:schemeClr>
                </a:solidFill>
              </a:defRPr>
            </a:lvl6pPr>
            <a:lvl7pPr marL="6803959" indent="0">
              <a:buNone/>
              <a:defRPr sz="3472">
                <a:solidFill>
                  <a:schemeClr val="tx1">
                    <a:tint val="75000"/>
                  </a:schemeClr>
                </a:solidFill>
              </a:defRPr>
            </a:lvl7pPr>
            <a:lvl8pPr marL="7937952" indent="0">
              <a:buNone/>
              <a:defRPr sz="3472">
                <a:solidFill>
                  <a:schemeClr val="tx1">
                    <a:tint val="75000"/>
                  </a:schemeClr>
                </a:solidFill>
              </a:defRPr>
            </a:lvl8pPr>
            <a:lvl9pPr marL="9071945" indent="0">
              <a:buNone/>
              <a:defRPr sz="347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FA4F8-B2F6-4500-9601-5246CC943D6A}" type="datetimeFigureOut">
              <a:rPr lang="zh-TW" altLang="en-US" smtClean="0"/>
              <a:t>2025/5/27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7D168-B8D1-4687-9F7E-0FDBC2DBC9B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2674442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096201" y="11327980"/>
            <a:ext cx="12852122" cy="2695310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309146" y="11327980"/>
            <a:ext cx="12852122" cy="2695310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FA4F8-B2F6-4500-9601-5246CC943D6A}" type="datetimeFigureOut">
              <a:rPr lang="zh-TW" altLang="en-US" smtClean="0"/>
              <a:t>2025/5/27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7D168-B8D1-4687-9F7E-0FDBC2DBC9B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5445449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96201" y="10417740"/>
            <a:ext cx="12789122" cy="5114556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5953" b="1"/>
            </a:lvl1pPr>
            <a:lvl2pPr marL="1133993" indent="0">
              <a:buNone/>
              <a:defRPr sz="4961" b="1"/>
            </a:lvl2pPr>
            <a:lvl3pPr marL="2267986" indent="0">
              <a:buNone/>
              <a:defRPr sz="4465" b="1"/>
            </a:lvl3pPr>
            <a:lvl4pPr marL="3401979" indent="0">
              <a:buNone/>
              <a:defRPr sz="3968" b="1"/>
            </a:lvl4pPr>
            <a:lvl5pPr marL="4535973" indent="0">
              <a:buNone/>
              <a:defRPr sz="3968" b="1"/>
            </a:lvl5pPr>
            <a:lvl6pPr marL="5669966" indent="0">
              <a:buNone/>
              <a:defRPr sz="3968" b="1"/>
            </a:lvl6pPr>
            <a:lvl7pPr marL="6803959" indent="0">
              <a:buNone/>
              <a:defRPr sz="3968" b="1"/>
            </a:lvl7pPr>
            <a:lvl8pPr marL="7937952" indent="0">
              <a:buNone/>
              <a:defRPr sz="3968" b="1"/>
            </a:lvl8pPr>
            <a:lvl9pPr marL="9071945" indent="0">
              <a:buNone/>
              <a:defRPr sz="3968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096201" y="15532302"/>
            <a:ext cx="12789122" cy="22797956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5309147" y="10417744"/>
            <a:ext cx="12852125" cy="5114549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5953" b="1"/>
            </a:lvl1pPr>
            <a:lvl2pPr marL="1133993" indent="0">
              <a:buNone/>
              <a:defRPr sz="4961" b="1"/>
            </a:lvl2pPr>
            <a:lvl3pPr marL="2267986" indent="0">
              <a:buNone/>
              <a:defRPr sz="4465" b="1"/>
            </a:lvl3pPr>
            <a:lvl4pPr marL="3401979" indent="0">
              <a:buNone/>
              <a:defRPr sz="3968" b="1"/>
            </a:lvl4pPr>
            <a:lvl5pPr marL="4535973" indent="0">
              <a:buNone/>
              <a:defRPr sz="3968" b="1"/>
            </a:lvl5pPr>
            <a:lvl6pPr marL="5669966" indent="0">
              <a:buNone/>
              <a:defRPr sz="3968" b="1"/>
            </a:lvl6pPr>
            <a:lvl7pPr marL="6803959" indent="0">
              <a:buNone/>
              <a:defRPr sz="3968" b="1"/>
            </a:lvl7pPr>
            <a:lvl8pPr marL="7937952" indent="0">
              <a:buNone/>
              <a:defRPr sz="3968" b="1"/>
            </a:lvl8pPr>
            <a:lvl9pPr marL="9071945" indent="0">
              <a:buNone/>
              <a:defRPr sz="3968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5309147" y="15532302"/>
            <a:ext cx="12852125" cy="22797956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FA4F8-B2F6-4500-9601-5246CC943D6A}" type="datetimeFigureOut">
              <a:rPr lang="zh-TW" altLang="en-US" smtClean="0"/>
              <a:t>2025/5/27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7D168-B8D1-4687-9F7E-0FDBC2DBC9B2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560279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FA4F8-B2F6-4500-9601-5246CC943D6A}" type="datetimeFigureOut">
              <a:rPr lang="zh-TW" altLang="en-US" smtClean="0"/>
              <a:t>2025/5/27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7D168-B8D1-4687-9F7E-0FDBC2DBC9B2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176358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FA4F8-B2F6-4500-9601-5246CC943D6A}" type="datetimeFigureOut">
              <a:rPr lang="zh-TW" altLang="en-US" smtClean="0"/>
              <a:t>2025/5/27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7D168-B8D1-4687-9F7E-0FDBC2DBC9B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5931790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6580" y="2831997"/>
            <a:ext cx="9752493" cy="9911961"/>
          </a:xfrm>
        </p:spPr>
        <p:txBody>
          <a:bodyPr anchor="b">
            <a:normAutofit/>
          </a:bodyPr>
          <a:lstStyle>
            <a:lvl1pPr>
              <a:defRPr sz="7937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852122" y="6135988"/>
            <a:ext cx="15309146" cy="30207938"/>
          </a:xfrm>
        </p:spPr>
        <p:txBody>
          <a:bodyPr/>
          <a:lstStyle>
            <a:lvl1pPr>
              <a:defRPr sz="7937"/>
            </a:lvl1pPr>
            <a:lvl2pPr>
              <a:defRPr sz="6945"/>
            </a:lvl2pPr>
            <a:lvl3pPr>
              <a:defRPr sz="5953"/>
            </a:lvl3pPr>
            <a:lvl4pPr>
              <a:defRPr sz="4961"/>
            </a:lvl4pPr>
            <a:lvl5pPr>
              <a:defRPr sz="4961"/>
            </a:lvl5pPr>
            <a:lvl6pPr>
              <a:defRPr sz="4961"/>
            </a:lvl6pPr>
            <a:lvl7pPr>
              <a:defRPr sz="4961"/>
            </a:lvl7pPr>
            <a:lvl8pPr>
              <a:defRPr sz="4961"/>
            </a:lvl8pPr>
            <a:lvl9pPr>
              <a:defRPr sz="4961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86580" y="12743971"/>
            <a:ext cx="9752493" cy="23599958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3968"/>
            </a:lvl1pPr>
            <a:lvl2pPr marL="1133993" indent="0">
              <a:buNone/>
              <a:defRPr sz="2976"/>
            </a:lvl2pPr>
            <a:lvl3pPr marL="2267986" indent="0">
              <a:buNone/>
              <a:defRPr sz="2480"/>
            </a:lvl3pPr>
            <a:lvl4pPr marL="3401979" indent="0">
              <a:buNone/>
              <a:defRPr sz="2232"/>
            </a:lvl4pPr>
            <a:lvl5pPr marL="4535973" indent="0">
              <a:buNone/>
              <a:defRPr sz="2232"/>
            </a:lvl5pPr>
            <a:lvl6pPr marL="5669966" indent="0">
              <a:buNone/>
              <a:defRPr sz="2232"/>
            </a:lvl6pPr>
            <a:lvl7pPr marL="6803959" indent="0">
              <a:buNone/>
              <a:defRPr sz="2232"/>
            </a:lvl7pPr>
            <a:lvl8pPr marL="7937952" indent="0">
              <a:buNone/>
              <a:defRPr sz="2232"/>
            </a:lvl8pPr>
            <a:lvl9pPr marL="9071945" indent="0">
              <a:buNone/>
              <a:defRPr sz="2232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FA4F8-B2F6-4500-9601-5246CC943D6A}" type="datetimeFigureOut">
              <a:rPr lang="zh-TW" altLang="en-US" smtClean="0"/>
              <a:t>2025/5/27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7D168-B8D1-4687-9F7E-0FDBC2DBC9B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3696468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6580" y="2831994"/>
            <a:ext cx="9752493" cy="9911980"/>
          </a:xfrm>
        </p:spPr>
        <p:txBody>
          <a:bodyPr anchor="b">
            <a:normAutofit/>
          </a:bodyPr>
          <a:lstStyle>
            <a:lvl1pPr>
              <a:defRPr sz="7937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2852122" y="6135988"/>
            <a:ext cx="15309146" cy="30207938"/>
          </a:xfrm>
        </p:spPr>
        <p:txBody>
          <a:bodyPr/>
          <a:lstStyle>
            <a:lvl1pPr marL="0" indent="0">
              <a:buNone/>
              <a:defRPr sz="7937"/>
            </a:lvl1pPr>
            <a:lvl2pPr marL="1133993" indent="0">
              <a:buNone/>
              <a:defRPr sz="6945"/>
            </a:lvl2pPr>
            <a:lvl3pPr marL="2267986" indent="0">
              <a:buNone/>
              <a:defRPr sz="5953"/>
            </a:lvl3pPr>
            <a:lvl4pPr marL="3401979" indent="0">
              <a:buNone/>
              <a:defRPr sz="4961"/>
            </a:lvl4pPr>
            <a:lvl5pPr marL="4535973" indent="0">
              <a:buNone/>
              <a:defRPr sz="4961"/>
            </a:lvl5pPr>
            <a:lvl6pPr marL="5669966" indent="0">
              <a:buNone/>
              <a:defRPr sz="4961"/>
            </a:lvl6pPr>
            <a:lvl7pPr marL="6803959" indent="0">
              <a:buNone/>
              <a:defRPr sz="4961"/>
            </a:lvl7pPr>
            <a:lvl8pPr marL="7937952" indent="0">
              <a:buNone/>
              <a:defRPr sz="4961"/>
            </a:lvl8pPr>
            <a:lvl9pPr marL="9071945" indent="0">
              <a:buNone/>
              <a:defRPr sz="4961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86580" y="12743974"/>
            <a:ext cx="9752493" cy="23599952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3968"/>
            </a:lvl1pPr>
            <a:lvl2pPr marL="1133993" indent="0">
              <a:buNone/>
              <a:defRPr sz="2976"/>
            </a:lvl2pPr>
            <a:lvl3pPr marL="2267986" indent="0">
              <a:buNone/>
              <a:defRPr sz="2480"/>
            </a:lvl3pPr>
            <a:lvl4pPr marL="3401979" indent="0">
              <a:buNone/>
              <a:defRPr sz="2232"/>
            </a:lvl4pPr>
            <a:lvl5pPr marL="4535973" indent="0">
              <a:buNone/>
              <a:defRPr sz="2232"/>
            </a:lvl5pPr>
            <a:lvl6pPr marL="5669966" indent="0">
              <a:buNone/>
              <a:defRPr sz="2232"/>
            </a:lvl6pPr>
            <a:lvl7pPr marL="6803959" indent="0">
              <a:buNone/>
              <a:defRPr sz="2232"/>
            </a:lvl7pPr>
            <a:lvl8pPr marL="7937952" indent="0">
              <a:buNone/>
              <a:defRPr sz="2232"/>
            </a:lvl8pPr>
            <a:lvl9pPr marL="9071945" indent="0">
              <a:buNone/>
              <a:defRPr sz="2232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FA4F8-B2F6-4500-9601-5246CC943D6A}" type="datetimeFigureOut">
              <a:rPr lang="zh-TW" altLang="en-US" smtClean="0"/>
              <a:t>2025/5/27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7D168-B8D1-4687-9F7E-0FDBC2DBC9B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9040393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FA4F8-B2F6-4500-9601-5246CC943D6A}" type="datetimeFigureOut">
              <a:rPr lang="zh-TW" altLang="en-US" smtClean="0"/>
              <a:t>2025/5/27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7D168-B8D1-4687-9F7E-0FDBC2DBC9B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635418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1640706" y="2232159"/>
            <a:ext cx="6520562" cy="35999763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079020" y="2232162"/>
            <a:ext cx="19183683" cy="35999757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FA4F8-B2F6-4500-9601-5246CC943D6A}" type="datetimeFigureOut">
              <a:rPr lang="zh-TW" altLang="en-US" smtClean="0"/>
              <a:t>2025/5/27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7D168-B8D1-4687-9F7E-0FDBC2DBC9B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2723182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780036" y="6965578"/>
            <a:ext cx="22680216" cy="14789303"/>
          </a:xfrm>
        </p:spPr>
        <p:txBody>
          <a:bodyPr anchor="b">
            <a:normAutofit/>
          </a:bodyPr>
          <a:lstStyle>
            <a:lvl1pPr algn="ctr">
              <a:defRPr sz="14882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80036" y="22311791"/>
            <a:ext cx="22680216" cy="10256143"/>
          </a:xfrm>
        </p:spPr>
        <p:txBody>
          <a:bodyPr>
            <a:normAutofit/>
          </a:bodyPr>
          <a:lstStyle>
            <a:lvl1pPr marL="0" indent="0" algn="ctr">
              <a:buNone/>
              <a:defRPr sz="5953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1133993" indent="0" algn="ctr">
              <a:buNone/>
              <a:defRPr sz="6945"/>
            </a:lvl2pPr>
            <a:lvl3pPr marL="2267986" indent="0" algn="ctr">
              <a:buNone/>
              <a:defRPr sz="5953"/>
            </a:lvl3pPr>
            <a:lvl4pPr marL="3401979" indent="0" algn="ctr">
              <a:buNone/>
              <a:defRPr sz="4961"/>
            </a:lvl4pPr>
            <a:lvl5pPr marL="4535973" indent="0" algn="ctr">
              <a:buNone/>
              <a:defRPr sz="4961"/>
            </a:lvl5pPr>
            <a:lvl6pPr marL="5669966" indent="0" algn="ctr">
              <a:buNone/>
              <a:defRPr sz="4961"/>
            </a:lvl6pPr>
            <a:lvl7pPr marL="6803959" indent="0" algn="ctr">
              <a:buNone/>
              <a:defRPr sz="4961"/>
            </a:lvl7pPr>
            <a:lvl8pPr marL="7937952" indent="0" algn="ctr">
              <a:buNone/>
              <a:defRPr sz="4961"/>
            </a:lvl8pPr>
            <a:lvl9pPr marL="9071945" indent="0" algn="ctr">
              <a:buNone/>
              <a:defRPr sz="4961"/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FA4F8-B2F6-4500-9601-5246CC943D6A}" type="datetimeFigureOut">
              <a:rPr lang="zh-TW" altLang="en-US" smtClean="0"/>
              <a:t>2025/5/27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7D168-B8D1-4687-9F7E-0FDBC2DBC9B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3744816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FA4F8-B2F6-4500-9601-5246CC943D6A}" type="datetimeFigureOut">
              <a:rPr lang="zh-TW" altLang="en-US" smtClean="0"/>
              <a:t>2025/5/27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7D168-B8D1-4687-9F7E-0FDBC2DBC9B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0887290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63270" y="10607113"/>
            <a:ext cx="26082248" cy="17660990"/>
          </a:xfrm>
        </p:spPr>
        <p:txBody>
          <a:bodyPr anchor="b">
            <a:normAutofit/>
          </a:bodyPr>
          <a:lstStyle>
            <a:lvl1pPr>
              <a:defRPr sz="14882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63270" y="28199982"/>
            <a:ext cx="26082248" cy="9292478"/>
          </a:xfrm>
        </p:spPr>
        <p:txBody>
          <a:bodyPr anchor="t">
            <a:normAutofit/>
          </a:bodyPr>
          <a:lstStyle>
            <a:lvl1pPr marL="0" indent="0">
              <a:buNone/>
              <a:defRPr sz="5953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1133993" indent="0">
              <a:buNone/>
              <a:defRPr sz="4465">
                <a:solidFill>
                  <a:schemeClr val="tx1">
                    <a:tint val="75000"/>
                  </a:schemeClr>
                </a:solidFill>
              </a:defRPr>
            </a:lvl2pPr>
            <a:lvl3pPr marL="2267986" indent="0">
              <a:buNone/>
              <a:defRPr sz="3968">
                <a:solidFill>
                  <a:schemeClr val="tx1">
                    <a:tint val="75000"/>
                  </a:schemeClr>
                </a:solidFill>
              </a:defRPr>
            </a:lvl3pPr>
            <a:lvl4pPr marL="3401979" indent="0">
              <a:buNone/>
              <a:defRPr sz="3472">
                <a:solidFill>
                  <a:schemeClr val="tx1">
                    <a:tint val="75000"/>
                  </a:schemeClr>
                </a:solidFill>
              </a:defRPr>
            </a:lvl4pPr>
            <a:lvl5pPr marL="4535973" indent="0">
              <a:buNone/>
              <a:defRPr sz="3472">
                <a:solidFill>
                  <a:schemeClr val="tx1">
                    <a:tint val="75000"/>
                  </a:schemeClr>
                </a:solidFill>
              </a:defRPr>
            </a:lvl5pPr>
            <a:lvl6pPr marL="5669966" indent="0">
              <a:buNone/>
              <a:defRPr sz="3472">
                <a:solidFill>
                  <a:schemeClr val="tx1">
                    <a:tint val="75000"/>
                  </a:schemeClr>
                </a:solidFill>
              </a:defRPr>
            </a:lvl6pPr>
            <a:lvl7pPr marL="6803959" indent="0">
              <a:buNone/>
              <a:defRPr sz="3472">
                <a:solidFill>
                  <a:schemeClr val="tx1">
                    <a:tint val="75000"/>
                  </a:schemeClr>
                </a:solidFill>
              </a:defRPr>
            </a:lvl7pPr>
            <a:lvl8pPr marL="7937952" indent="0">
              <a:buNone/>
              <a:defRPr sz="3472">
                <a:solidFill>
                  <a:schemeClr val="tx1">
                    <a:tint val="75000"/>
                  </a:schemeClr>
                </a:solidFill>
              </a:defRPr>
            </a:lvl8pPr>
            <a:lvl9pPr marL="9071945" indent="0">
              <a:buNone/>
              <a:defRPr sz="347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FA4F8-B2F6-4500-9601-5246CC943D6A}" type="datetimeFigureOut">
              <a:rPr lang="zh-TW" altLang="en-US" smtClean="0"/>
              <a:t>2025/5/27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7D168-B8D1-4687-9F7E-0FDBC2DBC9B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0410732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096201" y="11327980"/>
            <a:ext cx="12852122" cy="2695310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309146" y="11327980"/>
            <a:ext cx="12852122" cy="2695310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FA4F8-B2F6-4500-9601-5246CC943D6A}" type="datetimeFigureOut">
              <a:rPr lang="zh-TW" altLang="en-US" smtClean="0"/>
              <a:t>2025/5/27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7D168-B8D1-4687-9F7E-0FDBC2DBC9B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435266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96201" y="10417740"/>
            <a:ext cx="12789122" cy="5114556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5953" b="1"/>
            </a:lvl1pPr>
            <a:lvl2pPr marL="1133993" indent="0">
              <a:buNone/>
              <a:defRPr sz="4961" b="1"/>
            </a:lvl2pPr>
            <a:lvl3pPr marL="2267986" indent="0">
              <a:buNone/>
              <a:defRPr sz="4465" b="1"/>
            </a:lvl3pPr>
            <a:lvl4pPr marL="3401979" indent="0">
              <a:buNone/>
              <a:defRPr sz="3968" b="1"/>
            </a:lvl4pPr>
            <a:lvl5pPr marL="4535973" indent="0">
              <a:buNone/>
              <a:defRPr sz="3968" b="1"/>
            </a:lvl5pPr>
            <a:lvl6pPr marL="5669966" indent="0">
              <a:buNone/>
              <a:defRPr sz="3968" b="1"/>
            </a:lvl6pPr>
            <a:lvl7pPr marL="6803959" indent="0">
              <a:buNone/>
              <a:defRPr sz="3968" b="1"/>
            </a:lvl7pPr>
            <a:lvl8pPr marL="7937952" indent="0">
              <a:buNone/>
              <a:defRPr sz="3968" b="1"/>
            </a:lvl8pPr>
            <a:lvl9pPr marL="9071945" indent="0">
              <a:buNone/>
              <a:defRPr sz="3968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096201" y="15532302"/>
            <a:ext cx="12789122" cy="22797956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5309147" y="10417744"/>
            <a:ext cx="12852125" cy="5114549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5953" b="1"/>
            </a:lvl1pPr>
            <a:lvl2pPr marL="1133993" indent="0">
              <a:buNone/>
              <a:defRPr sz="4961" b="1"/>
            </a:lvl2pPr>
            <a:lvl3pPr marL="2267986" indent="0">
              <a:buNone/>
              <a:defRPr sz="4465" b="1"/>
            </a:lvl3pPr>
            <a:lvl4pPr marL="3401979" indent="0">
              <a:buNone/>
              <a:defRPr sz="3968" b="1"/>
            </a:lvl4pPr>
            <a:lvl5pPr marL="4535973" indent="0">
              <a:buNone/>
              <a:defRPr sz="3968" b="1"/>
            </a:lvl5pPr>
            <a:lvl6pPr marL="5669966" indent="0">
              <a:buNone/>
              <a:defRPr sz="3968" b="1"/>
            </a:lvl6pPr>
            <a:lvl7pPr marL="6803959" indent="0">
              <a:buNone/>
              <a:defRPr sz="3968" b="1"/>
            </a:lvl7pPr>
            <a:lvl8pPr marL="7937952" indent="0">
              <a:buNone/>
              <a:defRPr sz="3968" b="1"/>
            </a:lvl8pPr>
            <a:lvl9pPr marL="9071945" indent="0">
              <a:buNone/>
              <a:defRPr sz="3968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5309147" y="15532302"/>
            <a:ext cx="12852125" cy="22797956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FA4F8-B2F6-4500-9601-5246CC943D6A}" type="datetimeFigureOut">
              <a:rPr lang="zh-TW" altLang="en-US" smtClean="0"/>
              <a:t>2025/5/27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7D168-B8D1-4687-9F7E-0FDBC2DBC9B2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450216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FA4F8-B2F6-4500-9601-5246CC943D6A}" type="datetimeFigureOut">
              <a:rPr lang="zh-TW" altLang="en-US" smtClean="0"/>
              <a:t>2025/5/27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7D168-B8D1-4687-9F7E-0FDBC2DBC9B2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652185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FA4F8-B2F6-4500-9601-5246CC943D6A}" type="datetimeFigureOut">
              <a:rPr lang="zh-TW" altLang="en-US" smtClean="0"/>
              <a:t>2025/5/27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7D168-B8D1-4687-9F7E-0FDBC2DBC9B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0152271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6580" y="2831997"/>
            <a:ext cx="9752493" cy="9911961"/>
          </a:xfrm>
        </p:spPr>
        <p:txBody>
          <a:bodyPr anchor="b">
            <a:normAutofit/>
          </a:bodyPr>
          <a:lstStyle>
            <a:lvl1pPr>
              <a:defRPr sz="7937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852122" y="6135988"/>
            <a:ext cx="15309146" cy="30207938"/>
          </a:xfrm>
        </p:spPr>
        <p:txBody>
          <a:bodyPr/>
          <a:lstStyle>
            <a:lvl1pPr>
              <a:defRPr sz="7937"/>
            </a:lvl1pPr>
            <a:lvl2pPr>
              <a:defRPr sz="6945"/>
            </a:lvl2pPr>
            <a:lvl3pPr>
              <a:defRPr sz="5953"/>
            </a:lvl3pPr>
            <a:lvl4pPr>
              <a:defRPr sz="4961"/>
            </a:lvl4pPr>
            <a:lvl5pPr>
              <a:defRPr sz="4961"/>
            </a:lvl5pPr>
            <a:lvl6pPr>
              <a:defRPr sz="4961"/>
            </a:lvl6pPr>
            <a:lvl7pPr>
              <a:defRPr sz="4961"/>
            </a:lvl7pPr>
            <a:lvl8pPr>
              <a:defRPr sz="4961"/>
            </a:lvl8pPr>
            <a:lvl9pPr>
              <a:defRPr sz="4961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86580" y="12743971"/>
            <a:ext cx="9752493" cy="23599958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3968"/>
            </a:lvl1pPr>
            <a:lvl2pPr marL="1133993" indent="0">
              <a:buNone/>
              <a:defRPr sz="2976"/>
            </a:lvl2pPr>
            <a:lvl3pPr marL="2267986" indent="0">
              <a:buNone/>
              <a:defRPr sz="2480"/>
            </a:lvl3pPr>
            <a:lvl4pPr marL="3401979" indent="0">
              <a:buNone/>
              <a:defRPr sz="2232"/>
            </a:lvl4pPr>
            <a:lvl5pPr marL="4535973" indent="0">
              <a:buNone/>
              <a:defRPr sz="2232"/>
            </a:lvl5pPr>
            <a:lvl6pPr marL="5669966" indent="0">
              <a:buNone/>
              <a:defRPr sz="2232"/>
            </a:lvl6pPr>
            <a:lvl7pPr marL="6803959" indent="0">
              <a:buNone/>
              <a:defRPr sz="2232"/>
            </a:lvl7pPr>
            <a:lvl8pPr marL="7937952" indent="0">
              <a:buNone/>
              <a:defRPr sz="2232"/>
            </a:lvl8pPr>
            <a:lvl9pPr marL="9071945" indent="0">
              <a:buNone/>
              <a:defRPr sz="2232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FA4F8-B2F6-4500-9601-5246CC943D6A}" type="datetimeFigureOut">
              <a:rPr lang="zh-TW" altLang="en-US" smtClean="0"/>
              <a:t>2025/5/27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7D168-B8D1-4687-9F7E-0FDBC2DBC9B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2353995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6580" y="2831994"/>
            <a:ext cx="9752493" cy="9911980"/>
          </a:xfrm>
        </p:spPr>
        <p:txBody>
          <a:bodyPr anchor="b">
            <a:normAutofit/>
          </a:bodyPr>
          <a:lstStyle>
            <a:lvl1pPr>
              <a:defRPr sz="7937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2852122" y="6135988"/>
            <a:ext cx="15309146" cy="30207938"/>
          </a:xfrm>
        </p:spPr>
        <p:txBody>
          <a:bodyPr/>
          <a:lstStyle>
            <a:lvl1pPr marL="0" indent="0">
              <a:buNone/>
              <a:defRPr sz="7937"/>
            </a:lvl1pPr>
            <a:lvl2pPr marL="1133993" indent="0">
              <a:buNone/>
              <a:defRPr sz="6945"/>
            </a:lvl2pPr>
            <a:lvl3pPr marL="2267986" indent="0">
              <a:buNone/>
              <a:defRPr sz="5953"/>
            </a:lvl3pPr>
            <a:lvl4pPr marL="3401979" indent="0">
              <a:buNone/>
              <a:defRPr sz="4961"/>
            </a:lvl4pPr>
            <a:lvl5pPr marL="4535973" indent="0">
              <a:buNone/>
              <a:defRPr sz="4961"/>
            </a:lvl5pPr>
            <a:lvl6pPr marL="5669966" indent="0">
              <a:buNone/>
              <a:defRPr sz="4961"/>
            </a:lvl6pPr>
            <a:lvl7pPr marL="6803959" indent="0">
              <a:buNone/>
              <a:defRPr sz="4961"/>
            </a:lvl7pPr>
            <a:lvl8pPr marL="7937952" indent="0">
              <a:buNone/>
              <a:defRPr sz="4961"/>
            </a:lvl8pPr>
            <a:lvl9pPr marL="9071945" indent="0">
              <a:buNone/>
              <a:defRPr sz="4961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86580" y="12743974"/>
            <a:ext cx="9752493" cy="23599952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3968"/>
            </a:lvl1pPr>
            <a:lvl2pPr marL="1133993" indent="0">
              <a:buNone/>
              <a:defRPr sz="2976"/>
            </a:lvl2pPr>
            <a:lvl3pPr marL="2267986" indent="0">
              <a:buNone/>
              <a:defRPr sz="2480"/>
            </a:lvl3pPr>
            <a:lvl4pPr marL="3401979" indent="0">
              <a:buNone/>
              <a:defRPr sz="2232"/>
            </a:lvl4pPr>
            <a:lvl5pPr marL="4535973" indent="0">
              <a:buNone/>
              <a:defRPr sz="2232"/>
            </a:lvl5pPr>
            <a:lvl6pPr marL="5669966" indent="0">
              <a:buNone/>
              <a:defRPr sz="2232"/>
            </a:lvl6pPr>
            <a:lvl7pPr marL="6803959" indent="0">
              <a:buNone/>
              <a:defRPr sz="2232"/>
            </a:lvl7pPr>
            <a:lvl8pPr marL="7937952" indent="0">
              <a:buNone/>
              <a:defRPr sz="2232"/>
            </a:lvl8pPr>
            <a:lvl9pPr marL="9071945" indent="0">
              <a:buNone/>
              <a:defRPr sz="2232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FA4F8-B2F6-4500-9601-5246CC943D6A}" type="datetimeFigureOut">
              <a:rPr lang="zh-TW" altLang="en-US" smtClean="0"/>
              <a:t>2025/5/27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7D168-B8D1-4687-9F7E-0FDBC2DBC9B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7542009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FA4F8-B2F6-4500-9601-5246CC943D6A}" type="datetimeFigureOut">
              <a:rPr lang="zh-TW" altLang="en-US" smtClean="0"/>
              <a:t>2025/5/27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7D168-B8D1-4687-9F7E-0FDBC2DBC9B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6710719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1640706" y="2232159"/>
            <a:ext cx="6520562" cy="35999763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079020" y="2232162"/>
            <a:ext cx="19183683" cy="35999757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FA4F8-B2F6-4500-9601-5246CC943D6A}" type="datetimeFigureOut">
              <a:rPr lang="zh-TW" altLang="en-US" smtClean="0"/>
              <a:t>2025/5/27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7D168-B8D1-4687-9F7E-0FDBC2DBC9B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0796608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3780036" y="6952156"/>
            <a:ext cx="22680216" cy="14789303"/>
          </a:xfrm>
        </p:spPr>
        <p:txBody>
          <a:bodyPr anchor="b"/>
          <a:lstStyle>
            <a:lvl1pPr algn="ctr">
              <a:defRPr sz="14882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3780036" y="22311791"/>
            <a:ext cx="22680216" cy="10256143"/>
          </a:xfrm>
        </p:spPr>
        <p:txBody>
          <a:bodyPr/>
          <a:lstStyle>
            <a:lvl1pPr marL="0" indent="0" algn="ctr">
              <a:buNone/>
              <a:defRPr sz="5953"/>
            </a:lvl1pPr>
            <a:lvl2pPr marL="1133993" indent="0" algn="ctr">
              <a:buNone/>
              <a:defRPr sz="4961"/>
            </a:lvl2pPr>
            <a:lvl3pPr marL="2267986" indent="0" algn="ctr">
              <a:buNone/>
              <a:defRPr sz="4465"/>
            </a:lvl3pPr>
            <a:lvl4pPr marL="3401979" indent="0" algn="ctr">
              <a:buNone/>
              <a:defRPr sz="3968"/>
            </a:lvl4pPr>
            <a:lvl5pPr marL="4535973" indent="0" algn="ctr">
              <a:buNone/>
              <a:defRPr sz="3968"/>
            </a:lvl5pPr>
            <a:lvl6pPr marL="5669966" indent="0" algn="ctr">
              <a:buNone/>
              <a:defRPr sz="3968"/>
            </a:lvl6pPr>
            <a:lvl7pPr marL="6803959" indent="0" algn="ctr">
              <a:buNone/>
              <a:defRPr sz="3968"/>
            </a:lvl7pPr>
            <a:lvl8pPr marL="7937952" indent="0" algn="ctr">
              <a:buNone/>
              <a:defRPr sz="3968"/>
            </a:lvl8pPr>
            <a:lvl9pPr marL="9071945" indent="0" algn="ctr">
              <a:buNone/>
              <a:defRPr sz="3968"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FA4F8-B2F6-4500-9601-5246CC943D6A}" type="datetimeFigureOut">
              <a:rPr lang="zh-TW" altLang="en-US" smtClean="0"/>
              <a:t>2025/5/27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7D168-B8D1-4687-9F7E-0FDBC2DBC9B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4098341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FA4F8-B2F6-4500-9601-5246CC943D6A}" type="datetimeFigureOut">
              <a:rPr lang="zh-TW" altLang="en-US" smtClean="0"/>
              <a:t>2025/5/27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7D168-B8D1-4687-9F7E-0FDBC2DBC9B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3321815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063270" y="10590484"/>
            <a:ext cx="26082248" cy="17670461"/>
          </a:xfrm>
        </p:spPr>
        <p:txBody>
          <a:bodyPr anchor="b"/>
          <a:lstStyle>
            <a:lvl1pPr>
              <a:defRPr sz="14882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2063270" y="28428115"/>
            <a:ext cx="26082248" cy="9292478"/>
          </a:xfrm>
        </p:spPr>
        <p:txBody>
          <a:bodyPr/>
          <a:lstStyle>
            <a:lvl1pPr marL="0" indent="0">
              <a:buNone/>
              <a:defRPr sz="5953">
                <a:solidFill>
                  <a:schemeClr val="tx1">
                    <a:tint val="75000"/>
                  </a:schemeClr>
                </a:solidFill>
              </a:defRPr>
            </a:lvl1pPr>
            <a:lvl2pPr marL="1133993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2pPr>
            <a:lvl3pPr marL="2267986" indent="0">
              <a:buNone/>
              <a:defRPr sz="4465">
                <a:solidFill>
                  <a:schemeClr val="tx1">
                    <a:tint val="75000"/>
                  </a:schemeClr>
                </a:solidFill>
              </a:defRPr>
            </a:lvl3pPr>
            <a:lvl4pPr marL="3401979" indent="0">
              <a:buNone/>
              <a:defRPr sz="3968">
                <a:solidFill>
                  <a:schemeClr val="tx1">
                    <a:tint val="75000"/>
                  </a:schemeClr>
                </a:solidFill>
              </a:defRPr>
            </a:lvl4pPr>
            <a:lvl5pPr marL="4535973" indent="0">
              <a:buNone/>
              <a:defRPr sz="3968">
                <a:solidFill>
                  <a:schemeClr val="tx1">
                    <a:tint val="75000"/>
                  </a:schemeClr>
                </a:solidFill>
              </a:defRPr>
            </a:lvl5pPr>
            <a:lvl6pPr marL="5669966" indent="0">
              <a:buNone/>
              <a:defRPr sz="3968">
                <a:solidFill>
                  <a:schemeClr val="tx1">
                    <a:tint val="75000"/>
                  </a:schemeClr>
                </a:solidFill>
              </a:defRPr>
            </a:lvl6pPr>
            <a:lvl7pPr marL="6803959" indent="0">
              <a:buNone/>
              <a:defRPr sz="3968">
                <a:solidFill>
                  <a:schemeClr val="tx1">
                    <a:tint val="75000"/>
                  </a:schemeClr>
                </a:solidFill>
              </a:defRPr>
            </a:lvl7pPr>
            <a:lvl8pPr marL="7937952" indent="0">
              <a:buNone/>
              <a:defRPr sz="3968">
                <a:solidFill>
                  <a:schemeClr val="tx1">
                    <a:tint val="75000"/>
                  </a:schemeClr>
                </a:solidFill>
              </a:defRPr>
            </a:lvl8pPr>
            <a:lvl9pPr marL="9071945" indent="0">
              <a:buNone/>
              <a:defRPr sz="396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FA4F8-B2F6-4500-9601-5246CC943D6A}" type="datetimeFigureOut">
              <a:rPr lang="zh-TW" altLang="en-US" smtClean="0"/>
              <a:t>2025/5/27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7D168-B8D1-4687-9F7E-0FDBC2DBC9B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526045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2079020" y="11308310"/>
            <a:ext cx="12852122" cy="26953115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15309146" y="11308310"/>
            <a:ext cx="12852122" cy="26953115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FA4F8-B2F6-4500-9601-5246CC943D6A}" type="datetimeFigureOut">
              <a:rPr lang="zh-TW" altLang="en-US" smtClean="0"/>
              <a:t>2025/5/27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7D168-B8D1-4687-9F7E-0FDBC2DBC9B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8249001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082959" y="2261665"/>
            <a:ext cx="26082248" cy="821082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2082960" y="10413482"/>
            <a:ext cx="12793058" cy="5103486"/>
          </a:xfrm>
        </p:spPr>
        <p:txBody>
          <a:bodyPr anchor="b"/>
          <a:lstStyle>
            <a:lvl1pPr marL="0" indent="0">
              <a:buNone/>
              <a:defRPr sz="5953" b="1"/>
            </a:lvl1pPr>
            <a:lvl2pPr marL="1133993" indent="0">
              <a:buNone/>
              <a:defRPr sz="4961" b="1"/>
            </a:lvl2pPr>
            <a:lvl3pPr marL="2267986" indent="0">
              <a:buNone/>
              <a:defRPr sz="4465" b="1"/>
            </a:lvl3pPr>
            <a:lvl4pPr marL="3401979" indent="0">
              <a:buNone/>
              <a:defRPr sz="3968" b="1"/>
            </a:lvl4pPr>
            <a:lvl5pPr marL="4535973" indent="0">
              <a:buNone/>
              <a:defRPr sz="3968" b="1"/>
            </a:lvl5pPr>
            <a:lvl6pPr marL="5669966" indent="0">
              <a:buNone/>
              <a:defRPr sz="3968" b="1"/>
            </a:lvl6pPr>
            <a:lvl7pPr marL="6803959" indent="0">
              <a:buNone/>
              <a:defRPr sz="3968" b="1"/>
            </a:lvl7pPr>
            <a:lvl8pPr marL="7937952" indent="0">
              <a:buNone/>
              <a:defRPr sz="3968" b="1"/>
            </a:lvl8pPr>
            <a:lvl9pPr marL="9071945" indent="0">
              <a:buNone/>
              <a:defRPr sz="3968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2082960" y="15516968"/>
            <a:ext cx="12793058" cy="22823123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15309146" y="10413482"/>
            <a:ext cx="12856061" cy="5103486"/>
          </a:xfrm>
        </p:spPr>
        <p:txBody>
          <a:bodyPr anchor="b"/>
          <a:lstStyle>
            <a:lvl1pPr marL="0" indent="0">
              <a:buNone/>
              <a:defRPr sz="5953" b="1"/>
            </a:lvl1pPr>
            <a:lvl2pPr marL="1133993" indent="0">
              <a:buNone/>
              <a:defRPr sz="4961" b="1"/>
            </a:lvl2pPr>
            <a:lvl3pPr marL="2267986" indent="0">
              <a:buNone/>
              <a:defRPr sz="4465" b="1"/>
            </a:lvl3pPr>
            <a:lvl4pPr marL="3401979" indent="0">
              <a:buNone/>
              <a:defRPr sz="3968" b="1"/>
            </a:lvl4pPr>
            <a:lvl5pPr marL="4535973" indent="0">
              <a:buNone/>
              <a:defRPr sz="3968" b="1"/>
            </a:lvl5pPr>
            <a:lvl6pPr marL="5669966" indent="0">
              <a:buNone/>
              <a:defRPr sz="3968" b="1"/>
            </a:lvl6pPr>
            <a:lvl7pPr marL="6803959" indent="0">
              <a:buNone/>
              <a:defRPr sz="3968" b="1"/>
            </a:lvl7pPr>
            <a:lvl8pPr marL="7937952" indent="0">
              <a:buNone/>
              <a:defRPr sz="3968" b="1"/>
            </a:lvl8pPr>
            <a:lvl9pPr marL="9071945" indent="0">
              <a:buNone/>
              <a:defRPr sz="3968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15309146" y="15516968"/>
            <a:ext cx="12856061" cy="22823123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FA4F8-B2F6-4500-9601-5246CC943D6A}" type="datetimeFigureOut">
              <a:rPr lang="zh-TW" altLang="en-US" smtClean="0"/>
              <a:t>2025/5/27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7D168-B8D1-4687-9F7E-0FDBC2DBC9B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5355398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FA4F8-B2F6-4500-9601-5246CC943D6A}" type="datetimeFigureOut">
              <a:rPr lang="zh-TW" altLang="en-US" smtClean="0"/>
              <a:t>2025/5/27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7D168-B8D1-4687-9F7E-0FDBC2DBC9B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1106796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FA4F8-B2F6-4500-9601-5246CC943D6A}" type="datetimeFigureOut">
              <a:rPr lang="zh-TW" altLang="en-US" smtClean="0"/>
              <a:t>2025/5/27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7D168-B8D1-4687-9F7E-0FDBC2DBC9B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2573395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082960" y="2831994"/>
            <a:ext cx="9753279" cy="9911980"/>
          </a:xfrm>
        </p:spPr>
        <p:txBody>
          <a:bodyPr anchor="b"/>
          <a:lstStyle>
            <a:lvl1pPr>
              <a:defRPr sz="7937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2856061" y="6116324"/>
            <a:ext cx="15309146" cy="30188272"/>
          </a:xfrm>
        </p:spPr>
        <p:txBody>
          <a:bodyPr/>
          <a:lstStyle>
            <a:lvl1pPr>
              <a:defRPr sz="7937"/>
            </a:lvl1pPr>
            <a:lvl2pPr>
              <a:defRPr sz="6945"/>
            </a:lvl2pPr>
            <a:lvl3pPr>
              <a:defRPr sz="5953"/>
            </a:lvl3pPr>
            <a:lvl4pPr>
              <a:defRPr sz="4961"/>
            </a:lvl4pPr>
            <a:lvl5pPr>
              <a:defRPr sz="4961"/>
            </a:lvl5pPr>
            <a:lvl6pPr>
              <a:defRPr sz="4961"/>
            </a:lvl6pPr>
            <a:lvl7pPr>
              <a:defRPr sz="4961"/>
            </a:lvl7pPr>
            <a:lvl8pPr>
              <a:defRPr sz="4961"/>
            </a:lvl8pPr>
            <a:lvl9pPr>
              <a:defRPr sz="4961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2082960" y="12743974"/>
            <a:ext cx="9753279" cy="23609788"/>
          </a:xfrm>
        </p:spPr>
        <p:txBody>
          <a:bodyPr/>
          <a:lstStyle>
            <a:lvl1pPr marL="0" indent="0">
              <a:buNone/>
              <a:defRPr sz="3968"/>
            </a:lvl1pPr>
            <a:lvl2pPr marL="1133993" indent="0">
              <a:buNone/>
              <a:defRPr sz="3472"/>
            </a:lvl2pPr>
            <a:lvl3pPr marL="2267986" indent="0">
              <a:buNone/>
              <a:defRPr sz="2976"/>
            </a:lvl3pPr>
            <a:lvl4pPr marL="3401979" indent="0">
              <a:buNone/>
              <a:defRPr sz="2480"/>
            </a:lvl4pPr>
            <a:lvl5pPr marL="4535973" indent="0">
              <a:buNone/>
              <a:defRPr sz="2480"/>
            </a:lvl5pPr>
            <a:lvl6pPr marL="5669966" indent="0">
              <a:buNone/>
              <a:defRPr sz="2480"/>
            </a:lvl6pPr>
            <a:lvl7pPr marL="6803959" indent="0">
              <a:buNone/>
              <a:defRPr sz="2480"/>
            </a:lvl7pPr>
            <a:lvl8pPr marL="7937952" indent="0">
              <a:buNone/>
              <a:defRPr sz="2480"/>
            </a:lvl8pPr>
            <a:lvl9pPr marL="9071945" indent="0">
              <a:buNone/>
              <a:defRPr sz="248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FA4F8-B2F6-4500-9601-5246CC943D6A}" type="datetimeFigureOut">
              <a:rPr lang="zh-TW" altLang="en-US" smtClean="0"/>
              <a:t>2025/5/27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7D168-B8D1-4687-9F7E-0FDBC2DBC9B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3596122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082960" y="2831994"/>
            <a:ext cx="9753279" cy="9911980"/>
          </a:xfrm>
        </p:spPr>
        <p:txBody>
          <a:bodyPr anchor="b"/>
          <a:lstStyle>
            <a:lvl1pPr>
              <a:defRPr sz="7937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2856061" y="6116324"/>
            <a:ext cx="15309146" cy="30188272"/>
          </a:xfrm>
        </p:spPr>
        <p:txBody>
          <a:bodyPr/>
          <a:lstStyle>
            <a:lvl1pPr marL="0" indent="0">
              <a:buNone/>
              <a:defRPr sz="7937"/>
            </a:lvl1pPr>
            <a:lvl2pPr marL="1133993" indent="0">
              <a:buNone/>
              <a:defRPr sz="6945"/>
            </a:lvl2pPr>
            <a:lvl3pPr marL="2267986" indent="0">
              <a:buNone/>
              <a:defRPr sz="5953"/>
            </a:lvl3pPr>
            <a:lvl4pPr marL="3401979" indent="0">
              <a:buNone/>
              <a:defRPr sz="4961"/>
            </a:lvl4pPr>
            <a:lvl5pPr marL="4535973" indent="0">
              <a:buNone/>
              <a:defRPr sz="4961"/>
            </a:lvl5pPr>
            <a:lvl6pPr marL="5669966" indent="0">
              <a:buNone/>
              <a:defRPr sz="4961"/>
            </a:lvl6pPr>
            <a:lvl7pPr marL="6803959" indent="0">
              <a:buNone/>
              <a:defRPr sz="4961"/>
            </a:lvl7pPr>
            <a:lvl8pPr marL="7937952" indent="0">
              <a:buNone/>
              <a:defRPr sz="4961"/>
            </a:lvl8pPr>
            <a:lvl9pPr marL="9071945" indent="0">
              <a:buNone/>
              <a:defRPr sz="4961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2082960" y="12743974"/>
            <a:ext cx="9753279" cy="23609788"/>
          </a:xfrm>
        </p:spPr>
        <p:txBody>
          <a:bodyPr/>
          <a:lstStyle>
            <a:lvl1pPr marL="0" indent="0">
              <a:buNone/>
              <a:defRPr sz="3968"/>
            </a:lvl1pPr>
            <a:lvl2pPr marL="1133993" indent="0">
              <a:buNone/>
              <a:defRPr sz="3472"/>
            </a:lvl2pPr>
            <a:lvl3pPr marL="2267986" indent="0">
              <a:buNone/>
              <a:defRPr sz="2976"/>
            </a:lvl3pPr>
            <a:lvl4pPr marL="3401979" indent="0">
              <a:buNone/>
              <a:defRPr sz="2480"/>
            </a:lvl4pPr>
            <a:lvl5pPr marL="4535973" indent="0">
              <a:buNone/>
              <a:defRPr sz="2480"/>
            </a:lvl5pPr>
            <a:lvl6pPr marL="5669966" indent="0">
              <a:buNone/>
              <a:defRPr sz="2480"/>
            </a:lvl6pPr>
            <a:lvl7pPr marL="6803959" indent="0">
              <a:buNone/>
              <a:defRPr sz="2480"/>
            </a:lvl7pPr>
            <a:lvl8pPr marL="7937952" indent="0">
              <a:buNone/>
              <a:defRPr sz="2480"/>
            </a:lvl8pPr>
            <a:lvl9pPr marL="9071945" indent="0">
              <a:buNone/>
              <a:defRPr sz="248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FA4F8-B2F6-4500-9601-5246CC943D6A}" type="datetimeFigureOut">
              <a:rPr lang="zh-TW" altLang="en-US" smtClean="0"/>
              <a:t>2025/5/27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7D168-B8D1-4687-9F7E-0FDBC2DBC9B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3791607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FA4F8-B2F6-4500-9601-5246CC943D6A}" type="datetimeFigureOut">
              <a:rPr lang="zh-TW" altLang="en-US" smtClean="0"/>
              <a:t>2025/5/27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7D168-B8D1-4687-9F7E-0FDBC2DBC9B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0656109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21640706" y="2261662"/>
            <a:ext cx="6520562" cy="35999763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2079020" y="2261662"/>
            <a:ext cx="19183683" cy="35999763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FA4F8-B2F6-4500-9601-5246CC943D6A}" type="datetimeFigureOut">
              <a:rPr lang="zh-TW" altLang="en-US" smtClean="0"/>
              <a:t>2025/5/27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7D168-B8D1-4687-9F7E-0FDBC2DBC9B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874818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096201" y="2265596"/>
            <a:ext cx="26082248" cy="821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96201" y="11327980"/>
            <a:ext cx="26082248" cy="269531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079020" y="39372589"/>
            <a:ext cx="6804065" cy="22616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728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96DFF08F-DC6B-4601-B491-B0F83F6DD2DA}" type="datetimeFigureOut">
              <a:rPr lang="en-US" smtClean="0"/>
              <a:pPr/>
              <a:t>5/27/2025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017096" y="39372589"/>
            <a:ext cx="10206097" cy="22616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728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1374385" y="39372589"/>
            <a:ext cx="6804065" cy="22616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72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10199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</p:sldLayoutIdLst>
  <p:timing>
    <p:tnLst>
      <p:par>
        <p:cTn id="1" dur="indefinite" restart="never" nodeType="tmRoot"/>
      </p:par>
    </p:tnLst>
  </p:timing>
  <p:txStyles>
    <p:titleStyle>
      <a:lvl1pPr algn="l" defTabSz="2267986" rtl="0" eaLnBrk="1" latinLnBrk="0" hangingPunct="1">
        <a:lnSpc>
          <a:spcPct val="90000"/>
        </a:lnSpc>
        <a:spcBef>
          <a:spcPct val="0"/>
        </a:spcBef>
        <a:buNone/>
        <a:defRPr sz="10913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66997" indent="-566997" algn="l" defTabSz="2267986" rtl="0" eaLnBrk="1" latinLnBrk="0" hangingPunct="1">
        <a:lnSpc>
          <a:spcPct val="90000"/>
        </a:lnSpc>
        <a:spcBef>
          <a:spcPts val="2480"/>
        </a:spcBef>
        <a:buFont typeface="Wingdings 2" pitchFamily="18" charset="2"/>
        <a:buChar char=""/>
        <a:defRPr sz="6945" kern="1200">
          <a:solidFill>
            <a:schemeClr val="tx1"/>
          </a:solidFill>
          <a:latin typeface="+mn-lt"/>
          <a:ea typeface="+mn-ea"/>
          <a:cs typeface="+mn-cs"/>
        </a:defRPr>
      </a:lvl1pPr>
      <a:lvl2pPr marL="1700990" indent="-566997" algn="l" defTabSz="2267986" rtl="0" eaLnBrk="1" latinLnBrk="0" hangingPunct="1">
        <a:lnSpc>
          <a:spcPct val="90000"/>
        </a:lnSpc>
        <a:spcBef>
          <a:spcPts val="1240"/>
        </a:spcBef>
        <a:buFont typeface="Wingdings 2" pitchFamily="18" charset="2"/>
        <a:buChar char=""/>
        <a:defRPr sz="5953" kern="1200">
          <a:solidFill>
            <a:schemeClr val="tx1"/>
          </a:solidFill>
          <a:latin typeface="+mn-lt"/>
          <a:ea typeface="+mn-ea"/>
          <a:cs typeface="+mn-cs"/>
        </a:defRPr>
      </a:lvl2pPr>
      <a:lvl3pPr marL="2834983" indent="-566997" algn="l" defTabSz="2267986" rtl="0" eaLnBrk="1" latinLnBrk="0" hangingPunct="1">
        <a:lnSpc>
          <a:spcPct val="90000"/>
        </a:lnSpc>
        <a:spcBef>
          <a:spcPts val="1240"/>
        </a:spcBef>
        <a:buFont typeface="Wingdings 2" pitchFamily="18" charset="2"/>
        <a:buChar char=""/>
        <a:defRPr sz="4961" kern="1200">
          <a:solidFill>
            <a:schemeClr val="tx1"/>
          </a:solidFill>
          <a:latin typeface="+mn-lt"/>
          <a:ea typeface="+mn-ea"/>
          <a:cs typeface="+mn-cs"/>
        </a:defRPr>
      </a:lvl3pPr>
      <a:lvl4pPr marL="3968976" indent="-566997" algn="l" defTabSz="2267986" rtl="0" eaLnBrk="1" latinLnBrk="0" hangingPunct="1">
        <a:lnSpc>
          <a:spcPct val="90000"/>
        </a:lnSpc>
        <a:spcBef>
          <a:spcPts val="1240"/>
        </a:spcBef>
        <a:buFont typeface="Wingdings 2" pitchFamily="18" charset="2"/>
        <a:buChar char=""/>
        <a:defRPr sz="4465" kern="1200">
          <a:solidFill>
            <a:schemeClr val="tx1"/>
          </a:solidFill>
          <a:latin typeface="+mn-lt"/>
          <a:ea typeface="+mn-ea"/>
          <a:cs typeface="+mn-cs"/>
        </a:defRPr>
      </a:lvl4pPr>
      <a:lvl5pPr marL="5102969" indent="-566997" algn="l" defTabSz="2267986" rtl="0" eaLnBrk="1" latinLnBrk="0" hangingPunct="1">
        <a:lnSpc>
          <a:spcPct val="90000"/>
        </a:lnSpc>
        <a:spcBef>
          <a:spcPts val="1240"/>
        </a:spcBef>
        <a:buFont typeface="Wingdings 2" pitchFamily="18" charset="2"/>
        <a:buChar char=""/>
        <a:defRPr sz="4465" kern="1200">
          <a:solidFill>
            <a:schemeClr val="tx1"/>
          </a:solidFill>
          <a:latin typeface="+mn-lt"/>
          <a:ea typeface="+mn-ea"/>
          <a:cs typeface="+mn-cs"/>
        </a:defRPr>
      </a:lvl5pPr>
      <a:lvl6pPr marL="6236962" indent="-566997" algn="l" defTabSz="2267986" rtl="0" eaLnBrk="1" latinLnBrk="0" hangingPunct="1">
        <a:spcBef>
          <a:spcPct val="20000"/>
        </a:spcBef>
        <a:buFont typeface="Wingdings 2" pitchFamily="18" charset="2"/>
        <a:buChar char=""/>
        <a:defRPr sz="4465" kern="1200">
          <a:solidFill>
            <a:schemeClr val="tx1"/>
          </a:solidFill>
          <a:latin typeface="+mn-lt"/>
          <a:ea typeface="+mn-ea"/>
          <a:cs typeface="+mn-cs"/>
        </a:defRPr>
      </a:lvl6pPr>
      <a:lvl7pPr marL="7370956" indent="-566997" algn="l" defTabSz="2267986" rtl="0" eaLnBrk="1" latinLnBrk="0" hangingPunct="1">
        <a:spcBef>
          <a:spcPct val="20000"/>
        </a:spcBef>
        <a:buFont typeface="Wingdings 2" pitchFamily="18" charset="2"/>
        <a:buChar char=""/>
        <a:defRPr sz="4465" kern="1200">
          <a:solidFill>
            <a:schemeClr val="tx1"/>
          </a:solidFill>
          <a:latin typeface="+mn-lt"/>
          <a:ea typeface="+mn-ea"/>
          <a:cs typeface="+mn-cs"/>
        </a:defRPr>
      </a:lvl7pPr>
      <a:lvl8pPr marL="8504949" indent="-566997" algn="l" defTabSz="2267986" rtl="0" eaLnBrk="1" latinLnBrk="0" hangingPunct="1">
        <a:spcBef>
          <a:spcPct val="20000"/>
        </a:spcBef>
        <a:buFont typeface="Wingdings 2" pitchFamily="18" charset="2"/>
        <a:buChar char=""/>
        <a:defRPr sz="4465" kern="1200">
          <a:solidFill>
            <a:schemeClr val="tx1"/>
          </a:solidFill>
          <a:latin typeface="+mn-lt"/>
          <a:ea typeface="+mn-ea"/>
          <a:cs typeface="+mn-cs"/>
        </a:defRPr>
      </a:lvl8pPr>
      <a:lvl9pPr marL="9638942" indent="-566997" algn="l" defTabSz="2267986" rtl="0" eaLnBrk="1" latinLnBrk="0" hangingPunct="1">
        <a:spcBef>
          <a:spcPct val="20000"/>
        </a:spcBef>
        <a:buFont typeface="Wingdings 2" pitchFamily="18" charset="2"/>
        <a:buChar char=""/>
        <a:defRPr sz="446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267986" rtl="0" eaLnBrk="1" latinLnBrk="0" hangingPunct="1">
        <a:defRPr sz="4465" kern="1200">
          <a:solidFill>
            <a:schemeClr val="tx1"/>
          </a:solidFill>
          <a:latin typeface="+mn-lt"/>
          <a:ea typeface="+mn-ea"/>
          <a:cs typeface="+mn-cs"/>
        </a:defRPr>
      </a:lvl1pPr>
      <a:lvl2pPr marL="1133993" algn="l" defTabSz="2267986" rtl="0" eaLnBrk="1" latinLnBrk="0" hangingPunct="1">
        <a:defRPr sz="4465" kern="1200">
          <a:solidFill>
            <a:schemeClr val="tx1"/>
          </a:solidFill>
          <a:latin typeface="+mn-lt"/>
          <a:ea typeface="+mn-ea"/>
          <a:cs typeface="+mn-cs"/>
        </a:defRPr>
      </a:lvl2pPr>
      <a:lvl3pPr marL="2267986" algn="l" defTabSz="2267986" rtl="0" eaLnBrk="1" latinLnBrk="0" hangingPunct="1">
        <a:defRPr sz="4465" kern="1200">
          <a:solidFill>
            <a:schemeClr val="tx1"/>
          </a:solidFill>
          <a:latin typeface="+mn-lt"/>
          <a:ea typeface="+mn-ea"/>
          <a:cs typeface="+mn-cs"/>
        </a:defRPr>
      </a:lvl3pPr>
      <a:lvl4pPr marL="3401979" algn="l" defTabSz="2267986" rtl="0" eaLnBrk="1" latinLnBrk="0" hangingPunct="1">
        <a:defRPr sz="4465" kern="1200">
          <a:solidFill>
            <a:schemeClr val="tx1"/>
          </a:solidFill>
          <a:latin typeface="+mn-lt"/>
          <a:ea typeface="+mn-ea"/>
          <a:cs typeface="+mn-cs"/>
        </a:defRPr>
      </a:lvl4pPr>
      <a:lvl5pPr marL="4535973" algn="l" defTabSz="2267986" rtl="0" eaLnBrk="1" latinLnBrk="0" hangingPunct="1">
        <a:defRPr sz="4465" kern="1200">
          <a:solidFill>
            <a:schemeClr val="tx1"/>
          </a:solidFill>
          <a:latin typeface="+mn-lt"/>
          <a:ea typeface="+mn-ea"/>
          <a:cs typeface="+mn-cs"/>
        </a:defRPr>
      </a:lvl5pPr>
      <a:lvl6pPr marL="5669966" algn="l" defTabSz="2267986" rtl="0" eaLnBrk="1" latinLnBrk="0" hangingPunct="1">
        <a:defRPr sz="4465" kern="1200">
          <a:solidFill>
            <a:schemeClr val="tx1"/>
          </a:solidFill>
          <a:latin typeface="+mn-lt"/>
          <a:ea typeface="+mn-ea"/>
          <a:cs typeface="+mn-cs"/>
        </a:defRPr>
      </a:lvl6pPr>
      <a:lvl7pPr marL="6803959" algn="l" defTabSz="2267986" rtl="0" eaLnBrk="1" latinLnBrk="0" hangingPunct="1">
        <a:defRPr sz="4465" kern="1200">
          <a:solidFill>
            <a:schemeClr val="tx1"/>
          </a:solidFill>
          <a:latin typeface="+mn-lt"/>
          <a:ea typeface="+mn-ea"/>
          <a:cs typeface="+mn-cs"/>
        </a:defRPr>
      </a:lvl7pPr>
      <a:lvl8pPr marL="7937952" algn="l" defTabSz="2267986" rtl="0" eaLnBrk="1" latinLnBrk="0" hangingPunct="1">
        <a:defRPr sz="4465" kern="1200">
          <a:solidFill>
            <a:schemeClr val="tx1"/>
          </a:solidFill>
          <a:latin typeface="+mn-lt"/>
          <a:ea typeface="+mn-ea"/>
          <a:cs typeface="+mn-cs"/>
        </a:defRPr>
      </a:lvl8pPr>
      <a:lvl9pPr marL="9071945" algn="l" defTabSz="2267986" rtl="0" eaLnBrk="1" latinLnBrk="0" hangingPunct="1">
        <a:defRPr sz="446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096201" y="2265596"/>
            <a:ext cx="26082248" cy="821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96201" y="11327980"/>
            <a:ext cx="26082248" cy="269531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079020" y="39372589"/>
            <a:ext cx="6804065" cy="22616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728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96DFF08F-DC6B-4601-B491-B0F83F6DD2DA}" type="datetimeFigureOut">
              <a:rPr lang="en-US" smtClean="0"/>
              <a:pPr/>
              <a:t>5/27/2025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017096" y="39372589"/>
            <a:ext cx="10206097" cy="22616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728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1374385" y="39372589"/>
            <a:ext cx="6804065" cy="22616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72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圖片 6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86" y="0"/>
            <a:ext cx="30043517" cy="42479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8090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6" r:id="rId1"/>
    <p:sldLayoutId id="2147483737" r:id="rId2"/>
    <p:sldLayoutId id="2147483738" r:id="rId3"/>
    <p:sldLayoutId id="2147483739" r:id="rId4"/>
    <p:sldLayoutId id="2147483740" r:id="rId5"/>
    <p:sldLayoutId id="2147483741" r:id="rId6"/>
    <p:sldLayoutId id="2147483742" r:id="rId7"/>
    <p:sldLayoutId id="2147483743" r:id="rId8"/>
    <p:sldLayoutId id="2147483744" r:id="rId9"/>
    <p:sldLayoutId id="2147483745" r:id="rId10"/>
    <p:sldLayoutId id="2147483746" r:id="rId11"/>
  </p:sldLayoutIdLst>
  <p:txStyles>
    <p:titleStyle>
      <a:lvl1pPr algn="l" defTabSz="2267986" rtl="0" eaLnBrk="1" latinLnBrk="0" hangingPunct="1">
        <a:lnSpc>
          <a:spcPct val="90000"/>
        </a:lnSpc>
        <a:spcBef>
          <a:spcPct val="0"/>
        </a:spcBef>
        <a:buNone/>
        <a:defRPr sz="10913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66997" indent="-566997" algn="l" defTabSz="2267986" rtl="0" eaLnBrk="1" latinLnBrk="0" hangingPunct="1">
        <a:lnSpc>
          <a:spcPct val="90000"/>
        </a:lnSpc>
        <a:spcBef>
          <a:spcPts val="2480"/>
        </a:spcBef>
        <a:buFont typeface="Wingdings 2" pitchFamily="18" charset="2"/>
        <a:buChar char=""/>
        <a:defRPr sz="6945" kern="1200">
          <a:solidFill>
            <a:schemeClr val="tx1"/>
          </a:solidFill>
          <a:latin typeface="+mn-lt"/>
          <a:ea typeface="+mn-ea"/>
          <a:cs typeface="+mn-cs"/>
        </a:defRPr>
      </a:lvl1pPr>
      <a:lvl2pPr marL="1700990" indent="-566997" algn="l" defTabSz="2267986" rtl="0" eaLnBrk="1" latinLnBrk="0" hangingPunct="1">
        <a:lnSpc>
          <a:spcPct val="90000"/>
        </a:lnSpc>
        <a:spcBef>
          <a:spcPts val="1240"/>
        </a:spcBef>
        <a:buFont typeface="Wingdings 2" pitchFamily="18" charset="2"/>
        <a:buChar char=""/>
        <a:defRPr sz="5953" kern="1200">
          <a:solidFill>
            <a:schemeClr val="tx1"/>
          </a:solidFill>
          <a:latin typeface="+mn-lt"/>
          <a:ea typeface="+mn-ea"/>
          <a:cs typeface="+mn-cs"/>
        </a:defRPr>
      </a:lvl2pPr>
      <a:lvl3pPr marL="2834983" indent="-566997" algn="l" defTabSz="2267986" rtl="0" eaLnBrk="1" latinLnBrk="0" hangingPunct="1">
        <a:lnSpc>
          <a:spcPct val="90000"/>
        </a:lnSpc>
        <a:spcBef>
          <a:spcPts val="1240"/>
        </a:spcBef>
        <a:buFont typeface="Wingdings 2" pitchFamily="18" charset="2"/>
        <a:buChar char=""/>
        <a:defRPr sz="4961" kern="1200">
          <a:solidFill>
            <a:schemeClr val="tx1"/>
          </a:solidFill>
          <a:latin typeface="+mn-lt"/>
          <a:ea typeface="+mn-ea"/>
          <a:cs typeface="+mn-cs"/>
        </a:defRPr>
      </a:lvl3pPr>
      <a:lvl4pPr marL="3968976" indent="-566997" algn="l" defTabSz="2267986" rtl="0" eaLnBrk="1" latinLnBrk="0" hangingPunct="1">
        <a:lnSpc>
          <a:spcPct val="90000"/>
        </a:lnSpc>
        <a:spcBef>
          <a:spcPts val="1240"/>
        </a:spcBef>
        <a:buFont typeface="Wingdings 2" pitchFamily="18" charset="2"/>
        <a:buChar char=""/>
        <a:defRPr sz="4465" kern="1200">
          <a:solidFill>
            <a:schemeClr val="tx1"/>
          </a:solidFill>
          <a:latin typeface="+mn-lt"/>
          <a:ea typeface="+mn-ea"/>
          <a:cs typeface="+mn-cs"/>
        </a:defRPr>
      </a:lvl4pPr>
      <a:lvl5pPr marL="5102969" indent="-566997" algn="l" defTabSz="2267986" rtl="0" eaLnBrk="1" latinLnBrk="0" hangingPunct="1">
        <a:lnSpc>
          <a:spcPct val="90000"/>
        </a:lnSpc>
        <a:spcBef>
          <a:spcPts val="1240"/>
        </a:spcBef>
        <a:buFont typeface="Wingdings 2" pitchFamily="18" charset="2"/>
        <a:buChar char=""/>
        <a:defRPr sz="4465" kern="1200">
          <a:solidFill>
            <a:schemeClr val="tx1"/>
          </a:solidFill>
          <a:latin typeface="+mn-lt"/>
          <a:ea typeface="+mn-ea"/>
          <a:cs typeface="+mn-cs"/>
        </a:defRPr>
      </a:lvl5pPr>
      <a:lvl6pPr marL="6236962" indent="-566997" algn="l" defTabSz="2267986" rtl="0" eaLnBrk="1" latinLnBrk="0" hangingPunct="1">
        <a:spcBef>
          <a:spcPct val="20000"/>
        </a:spcBef>
        <a:buFont typeface="Wingdings 2" pitchFamily="18" charset="2"/>
        <a:buChar char=""/>
        <a:defRPr sz="4465" kern="1200">
          <a:solidFill>
            <a:schemeClr val="tx1"/>
          </a:solidFill>
          <a:latin typeface="+mn-lt"/>
          <a:ea typeface="+mn-ea"/>
          <a:cs typeface="+mn-cs"/>
        </a:defRPr>
      </a:lvl6pPr>
      <a:lvl7pPr marL="7370956" indent="-566997" algn="l" defTabSz="2267986" rtl="0" eaLnBrk="1" latinLnBrk="0" hangingPunct="1">
        <a:spcBef>
          <a:spcPct val="20000"/>
        </a:spcBef>
        <a:buFont typeface="Wingdings 2" pitchFamily="18" charset="2"/>
        <a:buChar char=""/>
        <a:defRPr sz="4465" kern="1200">
          <a:solidFill>
            <a:schemeClr val="tx1"/>
          </a:solidFill>
          <a:latin typeface="+mn-lt"/>
          <a:ea typeface="+mn-ea"/>
          <a:cs typeface="+mn-cs"/>
        </a:defRPr>
      </a:lvl7pPr>
      <a:lvl8pPr marL="8504949" indent="-566997" algn="l" defTabSz="2267986" rtl="0" eaLnBrk="1" latinLnBrk="0" hangingPunct="1">
        <a:spcBef>
          <a:spcPct val="20000"/>
        </a:spcBef>
        <a:buFont typeface="Wingdings 2" pitchFamily="18" charset="2"/>
        <a:buChar char=""/>
        <a:defRPr sz="4465" kern="1200">
          <a:solidFill>
            <a:schemeClr val="tx1"/>
          </a:solidFill>
          <a:latin typeface="+mn-lt"/>
          <a:ea typeface="+mn-ea"/>
          <a:cs typeface="+mn-cs"/>
        </a:defRPr>
      </a:lvl8pPr>
      <a:lvl9pPr marL="9638942" indent="-566997" algn="l" defTabSz="2267986" rtl="0" eaLnBrk="1" latinLnBrk="0" hangingPunct="1">
        <a:spcBef>
          <a:spcPct val="20000"/>
        </a:spcBef>
        <a:buFont typeface="Wingdings 2" pitchFamily="18" charset="2"/>
        <a:buChar char=""/>
        <a:defRPr sz="446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267986" rtl="0" eaLnBrk="1" latinLnBrk="0" hangingPunct="1">
        <a:defRPr sz="4465" kern="1200">
          <a:solidFill>
            <a:schemeClr val="tx1"/>
          </a:solidFill>
          <a:latin typeface="+mn-lt"/>
          <a:ea typeface="+mn-ea"/>
          <a:cs typeface="+mn-cs"/>
        </a:defRPr>
      </a:lvl1pPr>
      <a:lvl2pPr marL="1133993" algn="l" defTabSz="2267986" rtl="0" eaLnBrk="1" latinLnBrk="0" hangingPunct="1">
        <a:defRPr sz="4465" kern="1200">
          <a:solidFill>
            <a:schemeClr val="tx1"/>
          </a:solidFill>
          <a:latin typeface="+mn-lt"/>
          <a:ea typeface="+mn-ea"/>
          <a:cs typeface="+mn-cs"/>
        </a:defRPr>
      </a:lvl2pPr>
      <a:lvl3pPr marL="2267986" algn="l" defTabSz="2267986" rtl="0" eaLnBrk="1" latinLnBrk="0" hangingPunct="1">
        <a:defRPr sz="4465" kern="1200">
          <a:solidFill>
            <a:schemeClr val="tx1"/>
          </a:solidFill>
          <a:latin typeface="+mn-lt"/>
          <a:ea typeface="+mn-ea"/>
          <a:cs typeface="+mn-cs"/>
        </a:defRPr>
      </a:lvl3pPr>
      <a:lvl4pPr marL="3401979" algn="l" defTabSz="2267986" rtl="0" eaLnBrk="1" latinLnBrk="0" hangingPunct="1">
        <a:defRPr sz="4465" kern="1200">
          <a:solidFill>
            <a:schemeClr val="tx1"/>
          </a:solidFill>
          <a:latin typeface="+mn-lt"/>
          <a:ea typeface="+mn-ea"/>
          <a:cs typeface="+mn-cs"/>
        </a:defRPr>
      </a:lvl4pPr>
      <a:lvl5pPr marL="4535973" algn="l" defTabSz="2267986" rtl="0" eaLnBrk="1" latinLnBrk="0" hangingPunct="1">
        <a:defRPr sz="4465" kern="1200">
          <a:solidFill>
            <a:schemeClr val="tx1"/>
          </a:solidFill>
          <a:latin typeface="+mn-lt"/>
          <a:ea typeface="+mn-ea"/>
          <a:cs typeface="+mn-cs"/>
        </a:defRPr>
      </a:lvl5pPr>
      <a:lvl6pPr marL="5669966" algn="l" defTabSz="2267986" rtl="0" eaLnBrk="1" latinLnBrk="0" hangingPunct="1">
        <a:defRPr sz="4465" kern="1200">
          <a:solidFill>
            <a:schemeClr val="tx1"/>
          </a:solidFill>
          <a:latin typeface="+mn-lt"/>
          <a:ea typeface="+mn-ea"/>
          <a:cs typeface="+mn-cs"/>
        </a:defRPr>
      </a:lvl6pPr>
      <a:lvl7pPr marL="6803959" algn="l" defTabSz="2267986" rtl="0" eaLnBrk="1" latinLnBrk="0" hangingPunct="1">
        <a:defRPr sz="4465" kern="1200">
          <a:solidFill>
            <a:schemeClr val="tx1"/>
          </a:solidFill>
          <a:latin typeface="+mn-lt"/>
          <a:ea typeface="+mn-ea"/>
          <a:cs typeface="+mn-cs"/>
        </a:defRPr>
      </a:lvl7pPr>
      <a:lvl8pPr marL="7937952" algn="l" defTabSz="2267986" rtl="0" eaLnBrk="1" latinLnBrk="0" hangingPunct="1">
        <a:defRPr sz="4465" kern="1200">
          <a:solidFill>
            <a:schemeClr val="tx1"/>
          </a:solidFill>
          <a:latin typeface="+mn-lt"/>
          <a:ea typeface="+mn-ea"/>
          <a:cs typeface="+mn-cs"/>
        </a:defRPr>
      </a:lvl8pPr>
      <a:lvl9pPr marL="9071945" algn="l" defTabSz="2267986" rtl="0" eaLnBrk="1" latinLnBrk="0" hangingPunct="1">
        <a:defRPr sz="446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096201" y="2265596"/>
            <a:ext cx="26082248" cy="821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96201" y="11327980"/>
            <a:ext cx="26082248" cy="269531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079020" y="39372589"/>
            <a:ext cx="6804065" cy="22616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728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96DFF08F-DC6B-4601-B491-B0F83F6DD2DA}" type="datetimeFigureOut">
              <a:rPr lang="en-US" smtClean="0"/>
              <a:pPr/>
              <a:t>5/27/2025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017096" y="39372589"/>
            <a:ext cx="10206097" cy="22616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728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1374385" y="39372589"/>
            <a:ext cx="6804065" cy="22616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72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圖片 6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86" y="0"/>
            <a:ext cx="30043517" cy="42479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2467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  <p:sldLayoutId id="2147483749" r:id="rId2"/>
    <p:sldLayoutId id="2147483750" r:id="rId3"/>
    <p:sldLayoutId id="2147483751" r:id="rId4"/>
    <p:sldLayoutId id="2147483752" r:id="rId5"/>
    <p:sldLayoutId id="2147483753" r:id="rId6"/>
    <p:sldLayoutId id="2147483754" r:id="rId7"/>
    <p:sldLayoutId id="2147483755" r:id="rId8"/>
    <p:sldLayoutId id="2147483756" r:id="rId9"/>
    <p:sldLayoutId id="2147483757" r:id="rId10"/>
    <p:sldLayoutId id="2147483758" r:id="rId11"/>
  </p:sldLayoutIdLst>
  <p:txStyles>
    <p:titleStyle>
      <a:lvl1pPr algn="l" defTabSz="2267986" rtl="0" eaLnBrk="1" latinLnBrk="0" hangingPunct="1">
        <a:lnSpc>
          <a:spcPct val="90000"/>
        </a:lnSpc>
        <a:spcBef>
          <a:spcPct val="0"/>
        </a:spcBef>
        <a:buNone/>
        <a:defRPr sz="10913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66997" indent="-566997" algn="l" defTabSz="2267986" rtl="0" eaLnBrk="1" latinLnBrk="0" hangingPunct="1">
        <a:lnSpc>
          <a:spcPct val="90000"/>
        </a:lnSpc>
        <a:spcBef>
          <a:spcPts val="2480"/>
        </a:spcBef>
        <a:buFont typeface="Wingdings 2" pitchFamily="18" charset="2"/>
        <a:buChar char=""/>
        <a:defRPr sz="6945" kern="1200">
          <a:solidFill>
            <a:schemeClr val="tx1"/>
          </a:solidFill>
          <a:latin typeface="+mn-lt"/>
          <a:ea typeface="+mn-ea"/>
          <a:cs typeface="+mn-cs"/>
        </a:defRPr>
      </a:lvl1pPr>
      <a:lvl2pPr marL="1700990" indent="-566997" algn="l" defTabSz="2267986" rtl="0" eaLnBrk="1" latinLnBrk="0" hangingPunct="1">
        <a:lnSpc>
          <a:spcPct val="90000"/>
        </a:lnSpc>
        <a:spcBef>
          <a:spcPts val="1240"/>
        </a:spcBef>
        <a:buFont typeface="Wingdings 2" pitchFamily="18" charset="2"/>
        <a:buChar char=""/>
        <a:defRPr sz="5953" kern="1200">
          <a:solidFill>
            <a:schemeClr val="tx1"/>
          </a:solidFill>
          <a:latin typeface="+mn-lt"/>
          <a:ea typeface="+mn-ea"/>
          <a:cs typeface="+mn-cs"/>
        </a:defRPr>
      </a:lvl2pPr>
      <a:lvl3pPr marL="2834983" indent="-566997" algn="l" defTabSz="2267986" rtl="0" eaLnBrk="1" latinLnBrk="0" hangingPunct="1">
        <a:lnSpc>
          <a:spcPct val="90000"/>
        </a:lnSpc>
        <a:spcBef>
          <a:spcPts val="1240"/>
        </a:spcBef>
        <a:buFont typeface="Wingdings 2" pitchFamily="18" charset="2"/>
        <a:buChar char=""/>
        <a:defRPr sz="4961" kern="1200">
          <a:solidFill>
            <a:schemeClr val="tx1"/>
          </a:solidFill>
          <a:latin typeface="+mn-lt"/>
          <a:ea typeface="+mn-ea"/>
          <a:cs typeface="+mn-cs"/>
        </a:defRPr>
      </a:lvl3pPr>
      <a:lvl4pPr marL="3968976" indent="-566997" algn="l" defTabSz="2267986" rtl="0" eaLnBrk="1" latinLnBrk="0" hangingPunct="1">
        <a:lnSpc>
          <a:spcPct val="90000"/>
        </a:lnSpc>
        <a:spcBef>
          <a:spcPts val="1240"/>
        </a:spcBef>
        <a:buFont typeface="Wingdings 2" pitchFamily="18" charset="2"/>
        <a:buChar char=""/>
        <a:defRPr sz="4465" kern="1200">
          <a:solidFill>
            <a:schemeClr val="tx1"/>
          </a:solidFill>
          <a:latin typeface="+mn-lt"/>
          <a:ea typeface="+mn-ea"/>
          <a:cs typeface="+mn-cs"/>
        </a:defRPr>
      </a:lvl4pPr>
      <a:lvl5pPr marL="5102969" indent="-566997" algn="l" defTabSz="2267986" rtl="0" eaLnBrk="1" latinLnBrk="0" hangingPunct="1">
        <a:lnSpc>
          <a:spcPct val="90000"/>
        </a:lnSpc>
        <a:spcBef>
          <a:spcPts val="1240"/>
        </a:spcBef>
        <a:buFont typeface="Wingdings 2" pitchFamily="18" charset="2"/>
        <a:buChar char=""/>
        <a:defRPr sz="4465" kern="1200">
          <a:solidFill>
            <a:schemeClr val="tx1"/>
          </a:solidFill>
          <a:latin typeface="+mn-lt"/>
          <a:ea typeface="+mn-ea"/>
          <a:cs typeface="+mn-cs"/>
        </a:defRPr>
      </a:lvl5pPr>
      <a:lvl6pPr marL="6236962" indent="-566997" algn="l" defTabSz="2267986" rtl="0" eaLnBrk="1" latinLnBrk="0" hangingPunct="1">
        <a:spcBef>
          <a:spcPct val="20000"/>
        </a:spcBef>
        <a:buFont typeface="Wingdings 2" pitchFamily="18" charset="2"/>
        <a:buChar char=""/>
        <a:defRPr sz="4465" kern="1200">
          <a:solidFill>
            <a:schemeClr val="tx1"/>
          </a:solidFill>
          <a:latin typeface="+mn-lt"/>
          <a:ea typeface="+mn-ea"/>
          <a:cs typeface="+mn-cs"/>
        </a:defRPr>
      </a:lvl6pPr>
      <a:lvl7pPr marL="7370956" indent="-566997" algn="l" defTabSz="2267986" rtl="0" eaLnBrk="1" latinLnBrk="0" hangingPunct="1">
        <a:spcBef>
          <a:spcPct val="20000"/>
        </a:spcBef>
        <a:buFont typeface="Wingdings 2" pitchFamily="18" charset="2"/>
        <a:buChar char=""/>
        <a:defRPr sz="4465" kern="1200">
          <a:solidFill>
            <a:schemeClr val="tx1"/>
          </a:solidFill>
          <a:latin typeface="+mn-lt"/>
          <a:ea typeface="+mn-ea"/>
          <a:cs typeface="+mn-cs"/>
        </a:defRPr>
      </a:lvl7pPr>
      <a:lvl8pPr marL="8504949" indent="-566997" algn="l" defTabSz="2267986" rtl="0" eaLnBrk="1" latinLnBrk="0" hangingPunct="1">
        <a:spcBef>
          <a:spcPct val="20000"/>
        </a:spcBef>
        <a:buFont typeface="Wingdings 2" pitchFamily="18" charset="2"/>
        <a:buChar char=""/>
        <a:defRPr sz="4465" kern="1200">
          <a:solidFill>
            <a:schemeClr val="tx1"/>
          </a:solidFill>
          <a:latin typeface="+mn-lt"/>
          <a:ea typeface="+mn-ea"/>
          <a:cs typeface="+mn-cs"/>
        </a:defRPr>
      </a:lvl8pPr>
      <a:lvl9pPr marL="9638942" indent="-566997" algn="l" defTabSz="2267986" rtl="0" eaLnBrk="1" latinLnBrk="0" hangingPunct="1">
        <a:spcBef>
          <a:spcPct val="20000"/>
        </a:spcBef>
        <a:buFont typeface="Wingdings 2" pitchFamily="18" charset="2"/>
        <a:buChar char=""/>
        <a:defRPr sz="446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267986" rtl="0" eaLnBrk="1" latinLnBrk="0" hangingPunct="1">
        <a:defRPr sz="4465" kern="1200">
          <a:solidFill>
            <a:schemeClr val="tx1"/>
          </a:solidFill>
          <a:latin typeface="+mn-lt"/>
          <a:ea typeface="+mn-ea"/>
          <a:cs typeface="+mn-cs"/>
        </a:defRPr>
      </a:lvl1pPr>
      <a:lvl2pPr marL="1133993" algn="l" defTabSz="2267986" rtl="0" eaLnBrk="1" latinLnBrk="0" hangingPunct="1">
        <a:defRPr sz="4465" kern="1200">
          <a:solidFill>
            <a:schemeClr val="tx1"/>
          </a:solidFill>
          <a:latin typeface="+mn-lt"/>
          <a:ea typeface="+mn-ea"/>
          <a:cs typeface="+mn-cs"/>
        </a:defRPr>
      </a:lvl2pPr>
      <a:lvl3pPr marL="2267986" algn="l" defTabSz="2267986" rtl="0" eaLnBrk="1" latinLnBrk="0" hangingPunct="1">
        <a:defRPr sz="4465" kern="1200">
          <a:solidFill>
            <a:schemeClr val="tx1"/>
          </a:solidFill>
          <a:latin typeface="+mn-lt"/>
          <a:ea typeface="+mn-ea"/>
          <a:cs typeface="+mn-cs"/>
        </a:defRPr>
      </a:lvl3pPr>
      <a:lvl4pPr marL="3401979" algn="l" defTabSz="2267986" rtl="0" eaLnBrk="1" latinLnBrk="0" hangingPunct="1">
        <a:defRPr sz="4465" kern="1200">
          <a:solidFill>
            <a:schemeClr val="tx1"/>
          </a:solidFill>
          <a:latin typeface="+mn-lt"/>
          <a:ea typeface="+mn-ea"/>
          <a:cs typeface="+mn-cs"/>
        </a:defRPr>
      </a:lvl4pPr>
      <a:lvl5pPr marL="4535973" algn="l" defTabSz="2267986" rtl="0" eaLnBrk="1" latinLnBrk="0" hangingPunct="1">
        <a:defRPr sz="4465" kern="1200">
          <a:solidFill>
            <a:schemeClr val="tx1"/>
          </a:solidFill>
          <a:latin typeface="+mn-lt"/>
          <a:ea typeface="+mn-ea"/>
          <a:cs typeface="+mn-cs"/>
        </a:defRPr>
      </a:lvl5pPr>
      <a:lvl6pPr marL="5669966" algn="l" defTabSz="2267986" rtl="0" eaLnBrk="1" latinLnBrk="0" hangingPunct="1">
        <a:defRPr sz="4465" kern="1200">
          <a:solidFill>
            <a:schemeClr val="tx1"/>
          </a:solidFill>
          <a:latin typeface="+mn-lt"/>
          <a:ea typeface="+mn-ea"/>
          <a:cs typeface="+mn-cs"/>
        </a:defRPr>
      </a:lvl6pPr>
      <a:lvl7pPr marL="6803959" algn="l" defTabSz="2267986" rtl="0" eaLnBrk="1" latinLnBrk="0" hangingPunct="1">
        <a:defRPr sz="4465" kern="1200">
          <a:solidFill>
            <a:schemeClr val="tx1"/>
          </a:solidFill>
          <a:latin typeface="+mn-lt"/>
          <a:ea typeface="+mn-ea"/>
          <a:cs typeface="+mn-cs"/>
        </a:defRPr>
      </a:lvl7pPr>
      <a:lvl8pPr marL="7937952" algn="l" defTabSz="2267986" rtl="0" eaLnBrk="1" latinLnBrk="0" hangingPunct="1">
        <a:defRPr sz="4465" kern="1200">
          <a:solidFill>
            <a:schemeClr val="tx1"/>
          </a:solidFill>
          <a:latin typeface="+mn-lt"/>
          <a:ea typeface="+mn-ea"/>
          <a:cs typeface="+mn-cs"/>
        </a:defRPr>
      </a:lvl8pPr>
      <a:lvl9pPr marL="9071945" algn="l" defTabSz="2267986" rtl="0" eaLnBrk="1" latinLnBrk="0" hangingPunct="1">
        <a:defRPr sz="446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2079020" y="2261665"/>
            <a:ext cx="26082248" cy="82108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2079020" y="11308310"/>
            <a:ext cx="26082248" cy="269531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2079020" y="39372589"/>
            <a:ext cx="6804065" cy="22616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9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DFF08F-DC6B-4601-B491-B0F83F6DD2DA}" type="datetimeFigureOut">
              <a:rPr lang="en-US" smtClean="0"/>
              <a:pPr/>
              <a:t>5/27/2025</a:t>
            </a:fld>
            <a:endParaRPr lang="en-US" dirty="0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10017096" y="39372589"/>
            <a:ext cx="10206097" cy="22616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9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21357203" y="39372589"/>
            <a:ext cx="6804065" cy="22616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9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圖片 6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86" y="0"/>
            <a:ext cx="30043517" cy="42479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99893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0" r:id="rId1"/>
    <p:sldLayoutId id="2147483761" r:id="rId2"/>
    <p:sldLayoutId id="2147483762" r:id="rId3"/>
    <p:sldLayoutId id="2147483763" r:id="rId4"/>
    <p:sldLayoutId id="2147483764" r:id="rId5"/>
    <p:sldLayoutId id="2147483765" r:id="rId6"/>
    <p:sldLayoutId id="2147483766" r:id="rId7"/>
    <p:sldLayoutId id="2147483767" r:id="rId8"/>
    <p:sldLayoutId id="2147483768" r:id="rId9"/>
    <p:sldLayoutId id="2147483769" r:id="rId10"/>
    <p:sldLayoutId id="2147483770" r:id="rId11"/>
  </p:sldLayoutIdLst>
  <p:txStyles>
    <p:titleStyle>
      <a:lvl1pPr algn="l" defTabSz="2267986" rtl="0" eaLnBrk="1" latinLnBrk="0" hangingPunct="1">
        <a:lnSpc>
          <a:spcPct val="90000"/>
        </a:lnSpc>
        <a:spcBef>
          <a:spcPct val="0"/>
        </a:spcBef>
        <a:buNone/>
        <a:defRPr sz="10913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66997" indent="-566997" algn="l" defTabSz="2267986" rtl="0" eaLnBrk="1" latinLnBrk="0" hangingPunct="1">
        <a:lnSpc>
          <a:spcPct val="90000"/>
        </a:lnSpc>
        <a:spcBef>
          <a:spcPts val="2480"/>
        </a:spcBef>
        <a:buFont typeface="Arial" panose="020B0604020202020204" pitchFamily="34" charset="0"/>
        <a:buChar char="•"/>
        <a:defRPr sz="6945" kern="1200">
          <a:solidFill>
            <a:schemeClr val="tx1"/>
          </a:solidFill>
          <a:latin typeface="+mn-lt"/>
          <a:ea typeface="+mn-ea"/>
          <a:cs typeface="+mn-cs"/>
        </a:defRPr>
      </a:lvl1pPr>
      <a:lvl2pPr marL="1700990" indent="-566997" algn="l" defTabSz="2267986" rtl="0" eaLnBrk="1" latinLnBrk="0" hangingPunct="1">
        <a:lnSpc>
          <a:spcPct val="90000"/>
        </a:lnSpc>
        <a:spcBef>
          <a:spcPts val="1240"/>
        </a:spcBef>
        <a:buFont typeface="Arial" panose="020B0604020202020204" pitchFamily="34" charset="0"/>
        <a:buChar char="•"/>
        <a:defRPr sz="5953" kern="1200">
          <a:solidFill>
            <a:schemeClr val="tx1"/>
          </a:solidFill>
          <a:latin typeface="+mn-lt"/>
          <a:ea typeface="+mn-ea"/>
          <a:cs typeface="+mn-cs"/>
        </a:defRPr>
      </a:lvl2pPr>
      <a:lvl3pPr marL="2834983" indent="-566997" algn="l" defTabSz="2267986" rtl="0" eaLnBrk="1" latinLnBrk="0" hangingPunct="1">
        <a:lnSpc>
          <a:spcPct val="90000"/>
        </a:lnSpc>
        <a:spcBef>
          <a:spcPts val="1240"/>
        </a:spcBef>
        <a:buFont typeface="Arial" panose="020B0604020202020204" pitchFamily="34" charset="0"/>
        <a:buChar char="•"/>
        <a:defRPr sz="4961" kern="1200">
          <a:solidFill>
            <a:schemeClr val="tx1"/>
          </a:solidFill>
          <a:latin typeface="+mn-lt"/>
          <a:ea typeface="+mn-ea"/>
          <a:cs typeface="+mn-cs"/>
        </a:defRPr>
      </a:lvl3pPr>
      <a:lvl4pPr marL="3968976" indent="-566997" algn="l" defTabSz="2267986" rtl="0" eaLnBrk="1" latinLnBrk="0" hangingPunct="1">
        <a:lnSpc>
          <a:spcPct val="90000"/>
        </a:lnSpc>
        <a:spcBef>
          <a:spcPts val="1240"/>
        </a:spcBef>
        <a:buFont typeface="Arial" panose="020B0604020202020204" pitchFamily="34" charset="0"/>
        <a:buChar char="•"/>
        <a:defRPr sz="4465" kern="1200">
          <a:solidFill>
            <a:schemeClr val="tx1"/>
          </a:solidFill>
          <a:latin typeface="+mn-lt"/>
          <a:ea typeface="+mn-ea"/>
          <a:cs typeface="+mn-cs"/>
        </a:defRPr>
      </a:lvl4pPr>
      <a:lvl5pPr marL="5102969" indent="-566997" algn="l" defTabSz="2267986" rtl="0" eaLnBrk="1" latinLnBrk="0" hangingPunct="1">
        <a:lnSpc>
          <a:spcPct val="90000"/>
        </a:lnSpc>
        <a:spcBef>
          <a:spcPts val="1240"/>
        </a:spcBef>
        <a:buFont typeface="Arial" panose="020B0604020202020204" pitchFamily="34" charset="0"/>
        <a:buChar char="•"/>
        <a:defRPr sz="4465" kern="1200">
          <a:solidFill>
            <a:schemeClr val="tx1"/>
          </a:solidFill>
          <a:latin typeface="+mn-lt"/>
          <a:ea typeface="+mn-ea"/>
          <a:cs typeface="+mn-cs"/>
        </a:defRPr>
      </a:lvl5pPr>
      <a:lvl6pPr marL="6236962" indent="-566997" algn="l" defTabSz="2267986" rtl="0" eaLnBrk="1" latinLnBrk="0" hangingPunct="1">
        <a:lnSpc>
          <a:spcPct val="90000"/>
        </a:lnSpc>
        <a:spcBef>
          <a:spcPts val="1240"/>
        </a:spcBef>
        <a:buFont typeface="Arial" panose="020B0604020202020204" pitchFamily="34" charset="0"/>
        <a:buChar char="•"/>
        <a:defRPr sz="4465" kern="1200">
          <a:solidFill>
            <a:schemeClr val="tx1"/>
          </a:solidFill>
          <a:latin typeface="+mn-lt"/>
          <a:ea typeface="+mn-ea"/>
          <a:cs typeface="+mn-cs"/>
        </a:defRPr>
      </a:lvl6pPr>
      <a:lvl7pPr marL="7370956" indent="-566997" algn="l" defTabSz="2267986" rtl="0" eaLnBrk="1" latinLnBrk="0" hangingPunct="1">
        <a:lnSpc>
          <a:spcPct val="90000"/>
        </a:lnSpc>
        <a:spcBef>
          <a:spcPts val="1240"/>
        </a:spcBef>
        <a:buFont typeface="Arial" panose="020B0604020202020204" pitchFamily="34" charset="0"/>
        <a:buChar char="•"/>
        <a:defRPr sz="4465" kern="1200">
          <a:solidFill>
            <a:schemeClr val="tx1"/>
          </a:solidFill>
          <a:latin typeface="+mn-lt"/>
          <a:ea typeface="+mn-ea"/>
          <a:cs typeface="+mn-cs"/>
        </a:defRPr>
      </a:lvl7pPr>
      <a:lvl8pPr marL="8504949" indent="-566997" algn="l" defTabSz="2267986" rtl="0" eaLnBrk="1" latinLnBrk="0" hangingPunct="1">
        <a:lnSpc>
          <a:spcPct val="90000"/>
        </a:lnSpc>
        <a:spcBef>
          <a:spcPts val="1240"/>
        </a:spcBef>
        <a:buFont typeface="Arial" panose="020B0604020202020204" pitchFamily="34" charset="0"/>
        <a:buChar char="•"/>
        <a:defRPr sz="4465" kern="1200">
          <a:solidFill>
            <a:schemeClr val="tx1"/>
          </a:solidFill>
          <a:latin typeface="+mn-lt"/>
          <a:ea typeface="+mn-ea"/>
          <a:cs typeface="+mn-cs"/>
        </a:defRPr>
      </a:lvl8pPr>
      <a:lvl9pPr marL="9638942" indent="-566997" algn="l" defTabSz="2267986" rtl="0" eaLnBrk="1" latinLnBrk="0" hangingPunct="1">
        <a:lnSpc>
          <a:spcPct val="90000"/>
        </a:lnSpc>
        <a:spcBef>
          <a:spcPts val="1240"/>
        </a:spcBef>
        <a:buFont typeface="Arial" panose="020B0604020202020204" pitchFamily="34" charset="0"/>
        <a:buChar char="•"/>
        <a:defRPr sz="446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2267986" rtl="0" eaLnBrk="1" latinLnBrk="0" hangingPunct="1">
        <a:defRPr sz="4465" kern="1200">
          <a:solidFill>
            <a:schemeClr val="tx1"/>
          </a:solidFill>
          <a:latin typeface="+mn-lt"/>
          <a:ea typeface="+mn-ea"/>
          <a:cs typeface="+mn-cs"/>
        </a:defRPr>
      </a:lvl1pPr>
      <a:lvl2pPr marL="1133993" algn="l" defTabSz="2267986" rtl="0" eaLnBrk="1" latinLnBrk="0" hangingPunct="1">
        <a:defRPr sz="4465" kern="1200">
          <a:solidFill>
            <a:schemeClr val="tx1"/>
          </a:solidFill>
          <a:latin typeface="+mn-lt"/>
          <a:ea typeface="+mn-ea"/>
          <a:cs typeface="+mn-cs"/>
        </a:defRPr>
      </a:lvl2pPr>
      <a:lvl3pPr marL="2267986" algn="l" defTabSz="2267986" rtl="0" eaLnBrk="1" latinLnBrk="0" hangingPunct="1">
        <a:defRPr sz="4465" kern="1200">
          <a:solidFill>
            <a:schemeClr val="tx1"/>
          </a:solidFill>
          <a:latin typeface="+mn-lt"/>
          <a:ea typeface="+mn-ea"/>
          <a:cs typeface="+mn-cs"/>
        </a:defRPr>
      </a:lvl3pPr>
      <a:lvl4pPr marL="3401979" algn="l" defTabSz="2267986" rtl="0" eaLnBrk="1" latinLnBrk="0" hangingPunct="1">
        <a:defRPr sz="4465" kern="1200">
          <a:solidFill>
            <a:schemeClr val="tx1"/>
          </a:solidFill>
          <a:latin typeface="+mn-lt"/>
          <a:ea typeface="+mn-ea"/>
          <a:cs typeface="+mn-cs"/>
        </a:defRPr>
      </a:lvl4pPr>
      <a:lvl5pPr marL="4535973" algn="l" defTabSz="2267986" rtl="0" eaLnBrk="1" latinLnBrk="0" hangingPunct="1">
        <a:defRPr sz="4465" kern="1200">
          <a:solidFill>
            <a:schemeClr val="tx1"/>
          </a:solidFill>
          <a:latin typeface="+mn-lt"/>
          <a:ea typeface="+mn-ea"/>
          <a:cs typeface="+mn-cs"/>
        </a:defRPr>
      </a:lvl5pPr>
      <a:lvl6pPr marL="5669966" algn="l" defTabSz="2267986" rtl="0" eaLnBrk="1" latinLnBrk="0" hangingPunct="1">
        <a:defRPr sz="4465" kern="1200">
          <a:solidFill>
            <a:schemeClr val="tx1"/>
          </a:solidFill>
          <a:latin typeface="+mn-lt"/>
          <a:ea typeface="+mn-ea"/>
          <a:cs typeface="+mn-cs"/>
        </a:defRPr>
      </a:lvl6pPr>
      <a:lvl7pPr marL="6803959" algn="l" defTabSz="2267986" rtl="0" eaLnBrk="1" latinLnBrk="0" hangingPunct="1">
        <a:defRPr sz="4465" kern="1200">
          <a:solidFill>
            <a:schemeClr val="tx1"/>
          </a:solidFill>
          <a:latin typeface="+mn-lt"/>
          <a:ea typeface="+mn-ea"/>
          <a:cs typeface="+mn-cs"/>
        </a:defRPr>
      </a:lvl7pPr>
      <a:lvl8pPr marL="7937952" algn="l" defTabSz="2267986" rtl="0" eaLnBrk="1" latinLnBrk="0" hangingPunct="1">
        <a:defRPr sz="4465" kern="1200">
          <a:solidFill>
            <a:schemeClr val="tx1"/>
          </a:solidFill>
          <a:latin typeface="+mn-lt"/>
          <a:ea typeface="+mn-ea"/>
          <a:cs typeface="+mn-cs"/>
        </a:defRPr>
      </a:lvl8pPr>
      <a:lvl9pPr marL="9071945" algn="l" defTabSz="2267986" rtl="0" eaLnBrk="1" latinLnBrk="0" hangingPunct="1">
        <a:defRPr sz="446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標題版面配置區 1"/>
          <p:cNvSpPr txBox="1">
            <a:spLocks/>
          </p:cNvSpPr>
          <p:nvPr/>
        </p:nvSpPr>
        <p:spPr bwMode="auto">
          <a:xfrm>
            <a:off x="5596855" y="861773"/>
            <a:ext cx="19079916" cy="46987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17639" tIns="208820" rIns="417639" bIns="208820" anchor="ctr"/>
          <a:lstStyle>
            <a:lvl1pPr>
              <a:defRPr kumimoji="1" sz="8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 sz="8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 sz="8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 sz="8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 sz="8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defTabSz="4175125" eaLnBrk="0" fontAlgn="base" hangingPunct="0">
              <a:spcBef>
                <a:spcPct val="0"/>
              </a:spcBef>
              <a:spcAft>
                <a:spcPct val="0"/>
              </a:spcAft>
              <a:defRPr kumimoji="1" sz="8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defTabSz="4175125" eaLnBrk="0" fontAlgn="base" hangingPunct="0">
              <a:spcBef>
                <a:spcPct val="0"/>
              </a:spcBef>
              <a:spcAft>
                <a:spcPct val="0"/>
              </a:spcAft>
              <a:defRPr kumimoji="1" sz="8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defTabSz="4175125" eaLnBrk="0" fontAlgn="base" hangingPunct="0">
              <a:spcBef>
                <a:spcPct val="0"/>
              </a:spcBef>
              <a:spcAft>
                <a:spcPct val="0"/>
              </a:spcAft>
              <a:defRPr kumimoji="1" sz="8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defTabSz="4175125" eaLnBrk="0" fontAlgn="base" hangingPunct="0">
              <a:spcBef>
                <a:spcPct val="0"/>
              </a:spcBef>
              <a:spcAft>
                <a:spcPct val="0"/>
              </a:spcAft>
              <a:defRPr kumimoji="1" sz="8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ctr" eaLnBrk="1" hangingPunct="1">
              <a:lnSpc>
                <a:spcPct val="80000"/>
              </a:lnSpc>
            </a:pPr>
            <a:r>
              <a:rPr kumimoji="0" lang="zh-TW" altLang="en-US" sz="10700" b="1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專題題目（中文</a:t>
            </a:r>
            <a:r>
              <a:rPr kumimoji="0" lang="zh-TW" altLang="en-US" sz="10700" b="1" dirty="0" smtClean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）</a:t>
            </a:r>
            <a:endParaRPr kumimoji="0" lang="en-US" altLang="zh-TW" sz="10700" b="1" dirty="0" smtClean="0">
              <a:solidFill>
                <a:srgbClr val="0070C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>
              <a:lnSpc>
                <a:spcPct val="80000"/>
              </a:lnSpc>
            </a:pPr>
            <a:r>
              <a:rPr kumimoji="0" lang="en-US" altLang="zh-TW" sz="9600" b="1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Special Topic</a:t>
            </a:r>
            <a:r>
              <a:rPr kumimoji="0" lang="zh-TW" altLang="en-US" sz="9600" b="1" dirty="0" smtClean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（</a:t>
            </a:r>
            <a:r>
              <a:rPr kumimoji="0" lang="en-US" altLang="zh-TW" sz="9600" b="1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English</a:t>
            </a:r>
            <a:r>
              <a:rPr kumimoji="0" lang="zh-TW" altLang="en-US" sz="9600" b="1" dirty="0" smtClean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）</a:t>
            </a:r>
            <a:endParaRPr kumimoji="0" lang="en-US" altLang="zh-TW" sz="9600" b="1" dirty="0">
              <a:solidFill>
                <a:srgbClr val="0070C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 eaLnBrk="1" hangingPunct="1">
              <a:lnSpc>
                <a:spcPct val="80000"/>
              </a:lnSpc>
            </a:pPr>
            <a:r>
              <a:rPr kumimoji="0" lang="zh-TW" altLang="en-US" sz="4800" b="1" dirty="0" smtClean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王</a:t>
            </a:r>
            <a:r>
              <a:rPr kumimoji="0" lang="zh-TW" altLang="en-US" sz="4800" b="1" dirty="0" smtClean="0">
                <a:solidFill>
                  <a:srgbClr val="0070C0"/>
                </a:solidFill>
                <a:latin typeface="新細明體" panose="02020500000000000000" pitchFamily="18" charset="-120"/>
              </a:rPr>
              <a:t>〇〇</a:t>
            </a:r>
            <a:r>
              <a:rPr kumimoji="0" lang="en-US" altLang="zh-TW" sz="4800" b="1" baseline="30000" dirty="0" smtClean="0">
                <a:solidFill>
                  <a:srgbClr val="0070C0"/>
                </a:solidFill>
                <a:latin typeface="新細明體" panose="02020500000000000000" pitchFamily="18" charset="-120"/>
              </a:rPr>
              <a:t>1</a:t>
            </a:r>
            <a:r>
              <a:rPr kumimoji="0" lang="zh-TW" altLang="en-US" sz="4800" b="1" dirty="0" smtClean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kumimoji="0" lang="zh-TW" altLang="en-US" sz="4800" b="1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林</a:t>
            </a:r>
            <a:r>
              <a:rPr kumimoji="0" lang="zh-TW" altLang="en-US" sz="4800" b="1" dirty="0" smtClean="0">
                <a:solidFill>
                  <a:srgbClr val="0070C0"/>
                </a:solidFill>
                <a:latin typeface="新細明體" panose="02020500000000000000" pitchFamily="18" charset="-120"/>
              </a:rPr>
              <a:t>〇〇</a:t>
            </a:r>
            <a:r>
              <a:rPr kumimoji="0" lang="en-US" altLang="zh-TW" sz="4800" b="1" baseline="30000" dirty="0" smtClean="0">
                <a:solidFill>
                  <a:srgbClr val="0070C0"/>
                </a:solidFill>
                <a:latin typeface="新細明體" panose="02020500000000000000" pitchFamily="18" charset="-120"/>
              </a:rPr>
              <a:t>2</a:t>
            </a:r>
            <a:endParaRPr kumimoji="0" lang="en-US" altLang="zh-TW" sz="4800" b="1" baseline="30000" dirty="0">
              <a:solidFill>
                <a:srgbClr val="0070C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>
              <a:lnSpc>
                <a:spcPct val="80000"/>
              </a:lnSpc>
            </a:pPr>
            <a:r>
              <a:rPr kumimoji="0" lang="en-US" altLang="zh-TW" sz="4800" b="1" baseline="30000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kumimoji="0" lang="zh-TW" altLang="en-US" sz="4800" b="1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國立嘉義</a:t>
            </a:r>
            <a:r>
              <a:rPr kumimoji="0" lang="zh-TW" altLang="en-US" sz="4800" b="1" dirty="0" smtClean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大學農場</a:t>
            </a:r>
            <a:r>
              <a:rPr kumimoji="0" lang="zh-TW" altLang="en-US" sz="4800" b="1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管理進修學士學位學</a:t>
            </a:r>
            <a:r>
              <a:rPr kumimoji="0" lang="zh-TW" altLang="en-US" sz="4800" b="1" dirty="0" smtClean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程學生</a:t>
            </a:r>
            <a:endParaRPr kumimoji="0" lang="en-US" altLang="zh-TW" sz="4800" b="1" dirty="0" smtClean="0">
              <a:solidFill>
                <a:srgbClr val="0070C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>
              <a:lnSpc>
                <a:spcPct val="80000"/>
              </a:lnSpc>
            </a:pPr>
            <a:r>
              <a:rPr kumimoji="0" lang="en-US" altLang="zh-TW" sz="4800" b="1" baseline="30000" dirty="0" smtClean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kumimoji="0" lang="zh-TW" altLang="en-US" sz="4800" b="1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國立嘉義</a:t>
            </a:r>
            <a:r>
              <a:rPr kumimoji="0" lang="zh-TW" altLang="en-US" sz="4800" b="1" dirty="0" smtClean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大學</a:t>
            </a:r>
            <a:r>
              <a:rPr kumimoji="0" lang="zh-TW" altLang="en-US" sz="4800" b="1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〇〇學</a:t>
            </a:r>
            <a:r>
              <a:rPr kumimoji="0" lang="zh-TW" altLang="en-US" sz="4800" b="1" dirty="0" smtClean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系教授</a:t>
            </a:r>
            <a:endParaRPr kumimoji="0" lang="zh-TW" altLang="en-US" sz="4000" b="1" dirty="0">
              <a:solidFill>
                <a:srgbClr val="0070C0"/>
              </a:solidFill>
              <a:latin typeface="Calibri" panose="020F0502020204030204" pitchFamily="34" charset="0"/>
            </a:endParaRPr>
          </a:p>
        </p:txBody>
      </p:sp>
      <p:sp>
        <p:nvSpPr>
          <p:cNvPr id="35" name="WordArt 22"/>
          <p:cNvSpPr>
            <a:spLocks noChangeArrowheads="1" noChangeShapeType="1" noTextEdit="1"/>
          </p:cNvSpPr>
          <p:nvPr/>
        </p:nvSpPr>
        <p:spPr bwMode="auto">
          <a:xfrm>
            <a:off x="14816138" y="9448800"/>
            <a:ext cx="657225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zh-TW" altLang="en-US" sz="3600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FF"/>
              </a:solidFill>
              <a:latin typeface="新細明體" panose="02020500000000000000" pitchFamily="18" charset="-120"/>
            </a:endParaRPr>
          </a:p>
          <a:p>
            <a:pPr algn="ctr"/>
            <a:endParaRPr lang="zh-TW" altLang="en-US" sz="3600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FFFF"/>
              </a:solidFill>
              <a:latin typeface="新細明體" panose="02020500000000000000" pitchFamily="18" charset="-120"/>
            </a:endParaRPr>
          </a:p>
        </p:txBody>
      </p:sp>
      <p:sp>
        <p:nvSpPr>
          <p:cNvPr id="37" name="Text Box 4"/>
          <p:cNvSpPr txBox="1">
            <a:spLocks noChangeArrowheads="1"/>
          </p:cNvSpPr>
          <p:nvPr/>
        </p:nvSpPr>
        <p:spPr bwMode="auto">
          <a:xfrm>
            <a:off x="474663" y="10852150"/>
            <a:ext cx="29324300" cy="908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1508" tIns="50754" rIns="101508" bIns="50754">
            <a:spAutoFit/>
          </a:bodyPr>
          <a:lstStyle>
            <a:lvl1pPr defTabSz="4176713"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defTabSz="4176713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defTabSz="4176713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defTabSz="4176713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defTabSz="4176713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41767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41767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41767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417671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zh-TW" altLang="en-US" sz="7300" b="1" dirty="0" smtClean="0">
                <a:solidFill>
                  <a:schemeClr val="accent2"/>
                </a:solidFill>
                <a:latin typeface="Arial Narrow" pitchFamily="34" charset="0"/>
              </a:rPr>
              <a:t>說明</a:t>
            </a:r>
            <a:r>
              <a:rPr lang="en-US" altLang="zh-TW" sz="7300" b="1" dirty="0" smtClean="0">
                <a:solidFill>
                  <a:schemeClr val="accent2"/>
                </a:solidFill>
                <a:latin typeface="Arial Narrow" pitchFamily="34" charset="0"/>
              </a:rPr>
              <a:t>:</a:t>
            </a:r>
          </a:p>
          <a:p>
            <a:pPr marL="1143000" indent="-1143000" eaLnBrk="1" hangingPunct="1">
              <a:spcBef>
                <a:spcPct val="50000"/>
              </a:spcBef>
              <a:buFont typeface="Wingdings" panose="05000000000000000000" pitchFamily="2" charset="2"/>
              <a:buChar char="l"/>
              <a:defRPr/>
            </a:pPr>
            <a:r>
              <a:rPr lang="zh-TW" altLang="en-US" sz="7300" b="1" dirty="0" smtClean="0">
                <a:solidFill>
                  <a:srgbClr val="FF0000"/>
                </a:solidFill>
                <a:latin typeface="Arial Narrow" pitchFamily="34" charset="0"/>
                <a:ea typeface="MS PGothic" pitchFamily="34" charset="-128"/>
              </a:rPr>
              <a:t>海報尺寸為</a:t>
            </a:r>
            <a:r>
              <a:rPr lang="en-US" altLang="zh-TW" sz="7300" b="1" dirty="0" smtClean="0">
                <a:solidFill>
                  <a:srgbClr val="FF0000"/>
                </a:solidFill>
                <a:latin typeface="Arial Narrow" pitchFamily="34" charset="0"/>
                <a:ea typeface="MS PGothic" pitchFamily="34" charset="-128"/>
              </a:rPr>
              <a:t>A0</a:t>
            </a:r>
            <a:r>
              <a:rPr lang="zh-TW" altLang="en-US" sz="7300" b="1" dirty="0" smtClean="0">
                <a:solidFill>
                  <a:srgbClr val="FF0000"/>
                </a:solidFill>
                <a:latin typeface="Arial Narrow" pitchFamily="34" charset="0"/>
                <a:ea typeface="MS PGothic" pitchFamily="34" charset="-128"/>
              </a:rPr>
              <a:t>直式（高</a:t>
            </a:r>
            <a:r>
              <a:rPr lang="en-US" altLang="zh-TW" sz="7300" b="1" dirty="0" smtClean="0">
                <a:solidFill>
                  <a:srgbClr val="FF0000"/>
                </a:solidFill>
                <a:latin typeface="Arial Narrow" pitchFamily="34" charset="0"/>
                <a:ea typeface="MS PGothic" pitchFamily="34" charset="-128"/>
              </a:rPr>
              <a:t>118.9</a:t>
            </a:r>
            <a:r>
              <a:rPr lang="zh-TW" altLang="zh-TW" sz="7300" b="1" dirty="0" smtClean="0">
                <a:solidFill>
                  <a:srgbClr val="FF0000"/>
                </a:solidFill>
                <a:latin typeface="Arial Narrow" pitchFamily="34" charset="0"/>
                <a:ea typeface="MS PGothic" pitchFamily="34" charset="-128"/>
              </a:rPr>
              <a:t>公分</a:t>
            </a:r>
            <a:r>
              <a:rPr lang="en-US" altLang="zh-TW" sz="7300" b="1" dirty="0" smtClean="0">
                <a:solidFill>
                  <a:srgbClr val="FF0000"/>
                </a:solidFill>
                <a:latin typeface="Arial Narrow" pitchFamily="34" charset="0"/>
                <a:ea typeface="MS PGothic" pitchFamily="34" charset="-128"/>
              </a:rPr>
              <a:t>x</a:t>
            </a:r>
            <a:r>
              <a:rPr lang="zh-TW" altLang="en-US" sz="7300" b="1" dirty="0" smtClean="0">
                <a:solidFill>
                  <a:srgbClr val="FF0000"/>
                </a:solidFill>
                <a:latin typeface="Arial Narrow" pitchFamily="34" charset="0"/>
                <a:ea typeface="MS PGothic" pitchFamily="34" charset="-128"/>
              </a:rPr>
              <a:t>寬</a:t>
            </a:r>
            <a:r>
              <a:rPr lang="en-US" altLang="zh-TW" sz="7300" b="1" dirty="0" smtClean="0">
                <a:solidFill>
                  <a:srgbClr val="FF0000"/>
                </a:solidFill>
                <a:latin typeface="Arial Narrow" pitchFamily="34" charset="0"/>
                <a:ea typeface="MS PGothic" pitchFamily="34" charset="-128"/>
              </a:rPr>
              <a:t>84.1</a:t>
            </a:r>
            <a:r>
              <a:rPr lang="zh-TW" altLang="zh-TW" sz="7300" b="1" dirty="0" smtClean="0">
                <a:solidFill>
                  <a:srgbClr val="FF0000"/>
                </a:solidFill>
                <a:latin typeface="Arial Narrow" pitchFamily="34" charset="0"/>
                <a:ea typeface="MS PGothic" pitchFamily="34" charset="-128"/>
              </a:rPr>
              <a:t>公分</a:t>
            </a:r>
            <a:r>
              <a:rPr lang="zh-TW" altLang="en-US" sz="7300" b="1" dirty="0" smtClean="0">
                <a:solidFill>
                  <a:srgbClr val="FF0000"/>
                </a:solidFill>
                <a:latin typeface="Arial Narrow" pitchFamily="34" charset="0"/>
                <a:ea typeface="MS PGothic" pitchFamily="34" charset="-128"/>
              </a:rPr>
              <a:t>）。</a:t>
            </a:r>
            <a:endParaRPr lang="en-US" altLang="zh-TW" sz="7300" b="1" dirty="0" smtClean="0">
              <a:solidFill>
                <a:srgbClr val="FF0000"/>
              </a:solidFill>
              <a:latin typeface="Arial Narrow" pitchFamily="34" charset="0"/>
              <a:ea typeface="MS PGothic" pitchFamily="34" charset="-128"/>
            </a:endParaRPr>
          </a:p>
          <a:p>
            <a:pPr marL="1143000" indent="-1143000" eaLnBrk="1" hangingPunct="1">
              <a:spcBef>
                <a:spcPct val="50000"/>
              </a:spcBef>
              <a:buFont typeface="Wingdings" panose="05000000000000000000" pitchFamily="2" charset="2"/>
              <a:buChar char="l"/>
              <a:defRPr/>
            </a:pPr>
            <a:r>
              <a:rPr lang="zh-TW" altLang="en-US" sz="7300" b="1" dirty="0" smtClean="0">
                <a:solidFill>
                  <a:srgbClr val="FF0000"/>
                </a:solidFill>
                <a:latin typeface="Arial Narrow" pitchFamily="34" charset="0"/>
                <a:ea typeface="MS PGothic" pitchFamily="34" charset="-128"/>
              </a:rPr>
              <a:t>海報內容的編排方式不限，以容易閱讀且清楚展示為原則。</a:t>
            </a:r>
            <a:endParaRPr lang="en-US" altLang="zh-TW" sz="7300" b="1" dirty="0" smtClean="0">
              <a:solidFill>
                <a:srgbClr val="FF0000"/>
              </a:solidFill>
              <a:latin typeface="Arial Narrow" pitchFamily="34" charset="0"/>
              <a:ea typeface="MS PGothic" pitchFamily="34" charset="-128"/>
            </a:endParaRPr>
          </a:p>
          <a:p>
            <a:pPr marL="1143000" indent="-1143000">
              <a:spcBef>
                <a:spcPct val="50000"/>
              </a:spcBef>
              <a:buFont typeface="Wingdings" panose="05000000000000000000" pitchFamily="2" charset="2"/>
              <a:buChar char="l"/>
              <a:defRPr/>
            </a:pPr>
            <a:r>
              <a:rPr lang="zh-TW" altLang="en-US" sz="7300" b="1" dirty="0" smtClean="0">
                <a:solidFill>
                  <a:srgbClr val="FF0000"/>
                </a:solidFill>
                <a:latin typeface="Arial Narrow" pitchFamily="34" charset="0"/>
                <a:ea typeface="MS PGothic" pitchFamily="34" charset="-128"/>
              </a:rPr>
              <a:t>海報內容最小字體</a:t>
            </a:r>
            <a:r>
              <a:rPr lang="zh-TW" altLang="en-US" sz="7300" b="1" dirty="0">
                <a:solidFill>
                  <a:srgbClr val="FF0000"/>
                </a:solidFill>
                <a:latin typeface="Arial Narrow" pitchFamily="34" charset="0"/>
                <a:ea typeface="MS PGothic" pitchFamily="34" charset="-128"/>
              </a:rPr>
              <a:t>建議勿小於</a:t>
            </a:r>
            <a:r>
              <a:rPr lang="en-US" altLang="zh-TW" sz="7300" b="1" dirty="0" smtClean="0">
                <a:solidFill>
                  <a:srgbClr val="FF0000"/>
                </a:solidFill>
                <a:latin typeface="Arial Narrow" pitchFamily="34" charset="0"/>
                <a:ea typeface="MS PGothic" pitchFamily="34" charset="-128"/>
              </a:rPr>
              <a:t>24 point </a:t>
            </a:r>
            <a:r>
              <a:rPr lang="zh-TW" altLang="en-US" sz="7300" b="1" dirty="0" smtClean="0">
                <a:solidFill>
                  <a:srgbClr val="FF0000"/>
                </a:solidFill>
                <a:latin typeface="Arial Narrow" pitchFamily="34" charset="0"/>
                <a:ea typeface="MS PGothic" pitchFamily="34" charset="-128"/>
              </a:rPr>
              <a:t>（約</a:t>
            </a:r>
            <a:r>
              <a:rPr lang="en-US" altLang="zh-TW" sz="7300" b="1" dirty="0" smtClean="0">
                <a:solidFill>
                  <a:srgbClr val="FF0000"/>
                </a:solidFill>
                <a:latin typeface="Arial Narrow" pitchFamily="34" charset="0"/>
                <a:ea typeface="MS PGothic" pitchFamily="34" charset="-128"/>
              </a:rPr>
              <a:t>0.9 cm</a:t>
            </a:r>
            <a:r>
              <a:rPr lang="zh-TW" altLang="en-US" sz="7300" b="1" dirty="0" smtClean="0">
                <a:solidFill>
                  <a:srgbClr val="FF0000"/>
                </a:solidFill>
                <a:latin typeface="Arial Narrow" pitchFamily="34" charset="0"/>
                <a:ea typeface="MS PGothic" pitchFamily="34" charset="-128"/>
              </a:rPr>
              <a:t>高），標題</a:t>
            </a:r>
            <a:r>
              <a:rPr lang="zh-TW" altLang="en-US" sz="7300" b="1" dirty="0">
                <a:solidFill>
                  <a:srgbClr val="FF0000"/>
                </a:solidFill>
                <a:latin typeface="Arial Narrow" pitchFamily="34" charset="0"/>
                <a:ea typeface="MS PGothic" pitchFamily="34" charset="-128"/>
              </a:rPr>
              <a:t>建議勿小於</a:t>
            </a:r>
            <a:r>
              <a:rPr lang="en-US" altLang="zh-TW" sz="7300" b="1" dirty="0" smtClean="0">
                <a:solidFill>
                  <a:srgbClr val="FF0000"/>
                </a:solidFill>
                <a:latin typeface="Arial Narrow" pitchFamily="34" charset="0"/>
                <a:ea typeface="MS PGothic" pitchFamily="34" charset="-128"/>
              </a:rPr>
              <a:t>36 point</a:t>
            </a:r>
            <a:r>
              <a:rPr lang="zh-TW" altLang="en-US" sz="7300" b="1" dirty="0" smtClean="0">
                <a:solidFill>
                  <a:srgbClr val="FF0000"/>
                </a:solidFill>
                <a:latin typeface="Arial Narrow" pitchFamily="34" charset="0"/>
                <a:ea typeface="MS PGothic" pitchFamily="34" charset="-128"/>
              </a:rPr>
              <a:t>（約</a:t>
            </a:r>
            <a:r>
              <a:rPr lang="en-US" altLang="zh-TW" sz="7300" b="1" dirty="0" smtClean="0">
                <a:solidFill>
                  <a:srgbClr val="FF0000"/>
                </a:solidFill>
                <a:latin typeface="Arial Narrow" pitchFamily="34" charset="0"/>
                <a:ea typeface="MS PGothic" pitchFamily="34" charset="-128"/>
              </a:rPr>
              <a:t>1.2 cm</a:t>
            </a:r>
            <a:r>
              <a:rPr lang="zh-TW" altLang="en-US" sz="7300" b="1" dirty="0" smtClean="0">
                <a:solidFill>
                  <a:srgbClr val="FF0000"/>
                </a:solidFill>
                <a:latin typeface="Arial Narrow" pitchFamily="34" charset="0"/>
                <a:ea typeface="MS PGothic" pitchFamily="34" charset="-128"/>
              </a:rPr>
              <a:t>高），以方便</a:t>
            </a:r>
            <a:r>
              <a:rPr lang="en-US" altLang="zh-TW" sz="7300" b="1" dirty="0" smtClean="0">
                <a:solidFill>
                  <a:srgbClr val="FF0000"/>
                </a:solidFill>
                <a:latin typeface="Arial Narrow" pitchFamily="34" charset="0"/>
                <a:ea typeface="MS PGothic" pitchFamily="34" charset="-128"/>
              </a:rPr>
              <a:t>2</a:t>
            </a:r>
            <a:r>
              <a:rPr lang="zh-TW" altLang="en-US" sz="7300" b="1" dirty="0" smtClean="0">
                <a:solidFill>
                  <a:srgbClr val="FF0000"/>
                </a:solidFill>
                <a:latin typeface="Arial Narrow" pitchFamily="34" charset="0"/>
                <a:ea typeface="MS PGothic" pitchFamily="34" charset="-128"/>
              </a:rPr>
              <a:t>公尺內的讀者能夠閱讀。</a:t>
            </a:r>
            <a:endParaRPr lang="en-US" altLang="zh-TW" sz="7300" b="1" dirty="0" smtClean="0">
              <a:solidFill>
                <a:srgbClr val="FF0000"/>
              </a:solidFill>
              <a:latin typeface="Arial Narrow" pitchFamily="34" charset="0"/>
              <a:ea typeface="MS PGothic" pitchFamily="34" charset="-128"/>
            </a:endParaRPr>
          </a:p>
          <a:p>
            <a:pPr marL="1143000" indent="-1143000" eaLnBrk="1" hangingPunct="1">
              <a:spcBef>
                <a:spcPct val="50000"/>
              </a:spcBef>
              <a:buFont typeface="Wingdings" panose="05000000000000000000" pitchFamily="2" charset="2"/>
              <a:buChar char="l"/>
              <a:defRPr/>
            </a:pPr>
            <a:r>
              <a:rPr lang="zh-TW" altLang="en-US" sz="7300" b="1" dirty="0" smtClean="0">
                <a:solidFill>
                  <a:srgbClr val="FF0000"/>
                </a:solidFill>
                <a:latin typeface="Arial Narrow" pitchFamily="34" charset="0"/>
                <a:ea typeface="MS PGothic" pitchFamily="34" charset="-128"/>
              </a:rPr>
              <a:t>海報最上端須註明「題目」、「作者」及「指導教授」。</a:t>
            </a:r>
            <a:endParaRPr lang="en-US" altLang="zh-TW" sz="7300" b="1" dirty="0" smtClean="0">
              <a:solidFill>
                <a:srgbClr val="FF0000"/>
              </a:solidFill>
              <a:latin typeface="Arial Narrow" pitchFamily="34" charset="0"/>
              <a:ea typeface="MS PGothic" pitchFamily="34" charset="-128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306" b="25347"/>
          <a:stretch/>
        </p:blipFill>
        <p:spPr>
          <a:xfrm>
            <a:off x="0" y="548640"/>
            <a:ext cx="5400000" cy="2698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0589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佈景主題">
  <a:themeElements>
    <a:clrScheme name="Office 2007-20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84</TotalTime>
  <Words>128</Words>
  <Application>Microsoft Office PowerPoint</Application>
  <PresentationFormat>自訂</PresentationFormat>
  <Paragraphs>10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9</vt:i4>
      </vt:variant>
      <vt:variant>
        <vt:lpstr>佈景主題</vt:lpstr>
      </vt:variant>
      <vt:variant>
        <vt:i4>4</vt:i4>
      </vt:variant>
      <vt:variant>
        <vt:lpstr>投影片標題</vt:lpstr>
      </vt:variant>
      <vt:variant>
        <vt:i4>1</vt:i4>
      </vt:variant>
    </vt:vector>
  </HeadingPairs>
  <TitlesOfParts>
    <vt:vector size="14" baseType="lpstr">
      <vt:lpstr>MS PGothic</vt:lpstr>
      <vt:lpstr>新細明體</vt:lpstr>
      <vt:lpstr>標楷體</vt:lpstr>
      <vt:lpstr>Arial</vt:lpstr>
      <vt:lpstr>Arial Narrow</vt:lpstr>
      <vt:lpstr>Calibri</vt:lpstr>
      <vt:lpstr>Calibri Light</vt:lpstr>
      <vt:lpstr>Wingdings</vt:lpstr>
      <vt:lpstr>Wingdings 2</vt:lpstr>
      <vt:lpstr>HDOfficeLightV0</vt:lpstr>
      <vt:lpstr>1_HDOfficeLightV0</vt:lpstr>
      <vt:lpstr>2_HDOfficeLightV0</vt:lpstr>
      <vt:lpstr>Office 佈景主題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wanling</dc:creator>
  <cp:lastModifiedBy>User_admin</cp:lastModifiedBy>
  <cp:revision>13</cp:revision>
  <dcterms:created xsi:type="dcterms:W3CDTF">2021-12-06T07:59:44Z</dcterms:created>
  <dcterms:modified xsi:type="dcterms:W3CDTF">2025-05-27T04:59:49Z</dcterms:modified>
</cp:coreProperties>
</file>