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handoutMasterIdLst>
    <p:handoutMasterId r:id="rId4"/>
  </p:handoutMasterIdLst>
  <p:sldIdLst>
    <p:sldId id="258" r:id="rId2"/>
  </p:sldIdLst>
  <p:sldSz cx="32399288" cy="39600188"/>
  <p:notesSz cx="6858000" cy="9144000"/>
  <p:defaultTextStyle>
    <a:defPPr>
      <a:defRPr lang="zh-TW"/>
    </a:defPPr>
    <a:lvl1pPr algn="l" defTabSz="4112260" rtl="0" fontAlgn="base">
      <a:spcBef>
        <a:spcPct val="0"/>
      </a:spcBef>
      <a:spcAft>
        <a:spcPct val="0"/>
      </a:spcAft>
      <a:defRPr kumimoji="1" sz="8095" kern="1200">
        <a:solidFill>
          <a:schemeClr val="tx1"/>
        </a:solidFill>
        <a:latin typeface="Arial" panose="020B0604020202020204" pitchFamily="34" charset="0"/>
        <a:ea typeface="新細明體" panose="02020500000000000000" pitchFamily="18" charset="-120"/>
        <a:cs typeface="+mn-cs"/>
      </a:defRPr>
    </a:lvl1pPr>
    <a:lvl2pPr marL="2055495" indent="-1620520" algn="l" defTabSz="4112260" rtl="0" fontAlgn="base">
      <a:spcBef>
        <a:spcPct val="0"/>
      </a:spcBef>
      <a:spcAft>
        <a:spcPct val="0"/>
      </a:spcAft>
      <a:defRPr kumimoji="1" sz="8095" kern="1200">
        <a:solidFill>
          <a:schemeClr val="tx1"/>
        </a:solidFill>
        <a:latin typeface="Arial" panose="020B0604020202020204" pitchFamily="34" charset="0"/>
        <a:ea typeface="新細明體" panose="02020500000000000000" pitchFamily="18" charset="-120"/>
        <a:cs typeface="+mn-cs"/>
      </a:defRPr>
    </a:lvl2pPr>
    <a:lvl3pPr marL="4112895" indent="-3242310" algn="l" defTabSz="4112260" rtl="0" fontAlgn="base">
      <a:spcBef>
        <a:spcPct val="0"/>
      </a:spcBef>
      <a:spcAft>
        <a:spcPct val="0"/>
      </a:spcAft>
      <a:defRPr kumimoji="1" sz="8095" kern="1200">
        <a:solidFill>
          <a:schemeClr val="tx1"/>
        </a:solidFill>
        <a:latin typeface="Arial" panose="020B0604020202020204" pitchFamily="34" charset="0"/>
        <a:ea typeface="新細明體" panose="02020500000000000000" pitchFamily="18" charset="-120"/>
        <a:cs typeface="+mn-cs"/>
      </a:defRPr>
    </a:lvl3pPr>
    <a:lvl4pPr marL="6169660" indent="-4864100" algn="l" defTabSz="4112260" rtl="0" fontAlgn="base">
      <a:spcBef>
        <a:spcPct val="0"/>
      </a:spcBef>
      <a:spcAft>
        <a:spcPct val="0"/>
      </a:spcAft>
      <a:defRPr kumimoji="1" sz="8095" kern="1200">
        <a:solidFill>
          <a:schemeClr val="tx1"/>
        </a:solidFill>
        <a:latin typeface="Arial" panose="020B0604020202020204" pitchFamily="34" charset="0"/>
        <a:ea typeface="新細明體" panose="02020500000000000000" pitchFamily="18" charset="-120"/>
        <a:cs typeface="+mn-cs"/>
      </a:defRPr>
    </a:lvl4pPr>
    <a:lvl5pPr marL="8227060" indent="-6485890" algn="l" defTabSz="4112260" rtl="0" fontAlgn="base">
      <a:spcBef>
        <a:spcPct val="0"/>
      </a:spcBef>
      <a:spcAft>
        <a:spcPct val="0"/>
      </a:spcAft>
      <a:defRPr kumimoji="1" sz="8095" kern="1200">
        <a:solidFill>
          <a:schemeClr val="tx1"/>
        </a:solidFill>
        <a:latin typeface="Arial" panose="020B0604020202020204" pitchFamily="34" charset="0"/>
        <a:ea typeface="新細明體" panose="02020500000000000000" pitchFamily="18" charset="-120"/>
        <a:cs typeface="+mn-cs"/>
      </a:defRPr>
    </a:lvl5pPr>
    <a:lvl6pPr marL="2176780" algn="l" defTabSz="870585" rtl="0" eaLnBrk="1" latinLnBrk="0" hangingPunct="1">
      <a:defRPr kumimoji="1" sz="8095" kern="1200">
        <a:solidFill>
          <a:schemeClr val="tx1"/>
        </a:solidFill>
        <a:latin typeface="Arial" panose="020B0604020202020204" pitchFamily="34" charset="0"/>
        <a:ea typeface="新細明體" panose="02020500000000000000" pitchFamily="18" charset="-120"/>
        <a:cs typeface="+mn-cs"/>
      </a:defRPr>
    </a:lvl6pPr>
    <a:lvl7pPr marL="2611755" algn="l" defTabSz="870585" rtl="0" eaLnBrk="1" latinLnBrk="0" hangingPunct="1">
      <a:defRPr kumimoji="1" sz="8095" kern="1200">
        <a:solidFill>
          <a:schemeClr val="tx1"/>
        </a:solidFill>
        <a:latin typeface="Arial" panose="020B0604020202020204" pitchFamily="34" charset="0"/>
        <a:ea typeface="新細明體" panose="02020500000000000000" pitchFamily="18" charset="-120"/>
        <a:cs typeface="+mn-cs"/>
      </a:defRPr>
    </a:lvl7pPr>
    <a:lvl8pPr marL="3047365" algn="l" defTabSz="870585" rtl="0" eaLnBrk="1" latinLnBrk="0" hangingPunct="1">
      <a:defRPr kumimoji="1" sz="8095" kern="1200">
        <a:solidFill>
          <a:schemeClr val="tx1"/>
        </a:solidFill>
        <a:latin typeface="Arial" panose="020B0604020202020204" pitchFamily="34" charset="0"/>
        <a:ea typeface="新細明體" panose="02020500000000000000" pitchFamily="18" charset="-120"/>
        <a:cs typeface="+mn-cs"/>
      </a:defRPr>
    </a:lvl8pPr>
    <a:lvl9pPr marL="3482340" algn="l" defTabSz="870585" rtl="0" eaLnBrk="1" latinLnBrk="0" hangingPunct="1">
      <a:defRPr kumimoji="1" sz="8095"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xmlns="">
        <p15:guide id="1" orient="horz" pos="7816">
          <p15:clr>
            <a:srgbClr val="A4A3A4"/>
          </p15:clr>
        </p15:guide>
        <p15:guide id="2" pos="1025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CC66"/>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812" autoAdjust="0"/>
    <p:restoredTop sz="98211" autoAdjust="0"/>
  </p:normalViewPr>
  <p:slideViewPr>
    <p:cSldViewPr>
      <p:cViewPr varScale="1">
        <p:scale>
          <a:sx n="17" d="100"/>
          <a:sy n="17" d="100"/>
        </p:scale>
        <p:origin x="-1434" y="-198"/>
      </p:cViewPr>
      <p:guideLst>
        <p:guide orient="horz" pos="7816"/>
        <p:guide pos="1025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468407A-1FB8-41EE-9F72-AFC2D98EAE4E}" type="doc">
      <dgm:prSet loTypeId="urn:microsoft.com/office/officeart/2005/8/layout/chevron2" loCatId="process" qsTypeId="urn:microsoft.com/office/officeart/2005/8/quickstyle/simple1#1" qsCatId="simple" csTypeId="urn:microsoft.com/office/officeart/2005/8/colors/colorful4#1" csCatId="colorful" phldr="1"/>
      <dgm:spPr/>
      <dgm:t>
        <a:bodyPr/>
        <a:lstStyle/>
        <a:p>
          <a:endParaRPr lang="zh-TW" altLang="en-US"/>
        </a:p>
      </dgm:t>
    </dgm:pt>
    <dgm:pt modelId="{DB76DA55-4B5E-4ADA-AC0D-0480744E1849}">
      <dgm:prSet phldrT="[文字]" custT="1"/>
      <dgm:spPr/>
      <dgm:t>
        <a:bodyPr/>
        <a:lstStyle/>
        <a:p>
          <a:r>
            <a:rPr lang="zh-TW" altLang="en-US" sz="4500" b="1" dirty="0" smtClean="0">
              <a:latin typeface="微軟正黑體" panose="020B0604030504040204" pitchFamily="34" charset="-120"/>
              <a:ea typeface="微軟正黑體" panose="020B0604030504040204" pitchFamily="34" charset="-120"/>
            </a:rPr>
            <a:t>掛號</a:t>
          </a:r>
          <a:endParaRPr lang="zh-TW" altLang="en-US" sz="4500" b="1" dirty="0">
            <a:latin typeface="微軟正黑體" panose="020B0604030504040204" pitchFamily="34" charset="-120"/>
            <a:ea typeface="微軟正黑體" panose="020B0604030504040204" pitchFamily="34" charset="-120"/>
          </a:endParaRPr>
        </a:p>
      </dgm:t>
    </dgm:pt>
    <dgm:pt modelId="{2C4317C4-8EDC-4F68-96C1-AC40534CC500}" type="parTrans" cxnId="{05563B5F-2E4C-47E2-8C82-9B2919F5E749}">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F77992D4-2CA7-451F-82FB-F8430C75BA84}" type="sibTrans" cxnId="{05563B5F-2E4C-47E2-8C82-9B2919F5E749}">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3F1AF7EA-2106-44B4-9C44-861826C8E99D}">
      <dgm:prSet phldrT="[文字]"/>
      <dgm:spPr/>
      <dgm:t>
        <a:bodyPr/>
        <a:lstStyle/>
        <a:p>
          <a:r>
            <a:rPr lang="zh-TW" altLang="en-US" b="1" dirty="0" smtClean="0">
              <a:latin typeface="微軟正黑體" panose="020B0604030504040204" pitchFamily="34" charset="-120"/>
              <a:ea typeface="微軟正黑體" panose="020B0604030504040204" pitchFamily="34" charset="-120"/>
            </a:rPr>
            <a:t>請</a:t>
          </a:r>
          <a:r>
            <a:rPr lang="zh-TW" altLang="zh-TW" b="1" dirty="0" smtClean="0">
              <a:latin typeface="微軟正黑體" panose="020B0604030504040204" pitchFamily="34" charset="-120"/>
              <a:ea typeface="微軟正黑體" panose="020B0604030504040204" pitchFamily="34" charset="-120"/>
            </a:rPr>
            <a:t>填寫姓名、聯絡電話等基本資料</a:t>
          </a:r>
          <a:r>
            <a:rPr lang="zh-TW" altLang="en-US" b="1" dirty="0" smtClean="0">
              <a:latin typeface="微軟正黑體" panose="020B0604030504040204" pitchFamily="34" charset="-120"/>
              <a:ea typeface="微軟正黑體" panose="020B0604030504040204" pitchFamily="34" charset="-120"/>
            </a:rPr>
            <a:t>，並繳交掛號費</a:t>
          </a:r>
          <a:r>
            <a:rPr lang="en-US" altLang="zh-TW" b="1" dirty="0" smtClean="0">
              <a:latin typeface="微軟正黑體" panose="020B0604030504040204" pitchFamily="34" charset="-120"/>
              <a:ea typeface="微軟正黑體" panose="020B0604030504040204" pitchFamily="34" charset="-120"/>
            </a:rPr>
            <a:t>300</a:t>
          </a:r>
          <a:r>
            <a:rPr lang="zh-TW" altLang="en-US" b="1" dirty="0" smtClean="0">
              <a:latin typeface="微軟正黑體" panose="020B0604030504040204" pitchFamily="34" charset="-120"/>
              <a:ea typeface="微軟正黑體" panose="020B0604030504040204" pitchFamily="34" charset="-120"/>
            </a:rPr>
            <a:t>元</a:t>
          </a:r>
          <a:r>
            <a:rPr lang="en-US" altLang="zh-TW" b="1"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項</a:t>
          </a:r>
          <a:r>
            <a:rPr lang="zh-TW" b="1" dirty="0" smtClean="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dgm:t>
    </dgm:pt>
    <dgm:pt modelId="{FC853D64-C97B-4473-BE90-05B03148B4FE}" type="parTrans" cxnId="{6F318112-EFCE-46A9-8236-B7E13CF70CF6}">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F9A9F25B-217B-4FA7-8FE6-B585F7426F73}" type="sibTrans" cxnId="{6F318112-EFCE-46A9-8236-B7E13CF70CF6}">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2C002546-CE4C-4560-91FB-CC4E5AAFD838}">
      <dgm:prSet phldrT="[文字]" custT="1"/>
      <dgm:spPr/>
      <dgm:t>
        <a:bodyPr/>
        <a:lstStyle/>
        <a:p>
          <a:r>
            <a:rPr lang="zh-TW" altLang="en-US" sz="4500" b="1" dirty="0" smtClean="0">
              <a:latin typeface="微軟正黑體" panose="020B0604030504040204" pitchFamily="34" charset="-120"/>
              <a:ea typeface="微軟正黑體" panose="020B0604030504040204" pitchFamily="34" charset="-120"/>
            </a:rPr>
            <a:t>問診</a:t>
          </a:r>
          <a:endParaRPr lang="zh-TW" altLang="en-US" sz="4500" b="1" dirty="0">
            <a:latin typeface="微軟正黑體" panose="020B0604030504040204" pitchFamily="34" charset="-120"/>
            <a:ea typeface="微軟正黑體" panose="020B0604030504040204" pitchFamily="34" charset="-120"/>
          </a:endParaRPr>
        </a:p>
      </dgm:t>
    </dgm:pt>
    <dgm:pt modelId="{D446F36D-195F-433F-A5A5-EC085EDD61AA}" type="parTrans" cxnId="{FCE64906-580E-4251-BDA8-9BE806C8DB65}">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57662338-3DE3-40DD-AB4D-E2A4584BBA2A}" type="sibTrans" cxnId="{FCE64906-580E-4251-BDA8-9BE806C8DB65}">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0FB4AAA1-EDEA-446D-836C-7B434E7296AF}">
      <dgm:prSet phldrT="[文字]"/>
      <dgm:spPr/>
      <dgm:t>
        <a:bodyPr/>
        <a:lstStyle/>
        <a:p>
          <a:r>
            <a:rPr lang="zh-TW" b="1" dirty="0" smtClean="0">
              <a:latin typeface="微軟正黑體" panose="020B0604030504040204" pitchFamily="34" charset="-120"/>
              <a:ea typeface="微軟正黑體" panose="020B0604030504040204" pitchFamily="34" charset="-120"/>
            </a:rPr>
            <a:t>詳</a:t>
          </a:r>
          <a:r>
            <a:rPr lang="zh-TW" altLang="en-US" b="1" dirty="0" smtClean="0">
              <a:latin typeface="微軟正黑體" panose="020B0604030504040204" pitchFamily="34" charset="-120"/>
              <a:ea typeface="微軟正黑體" panose="020B0604030504040204" pitchFamily="34" charset="-120"/>
            </a:rPr>
            <a:t>訴</a:t>
          </a:r>
          <a:r>
            <a:rPr lang="zh-TW" altLang="zh-TW" b="1" dirty="0" smtClean="0">
              <a:latin typeface="微軟正黑體" panose="020B0604030504040204" pitchFamily="34" charset="-120"/>
              <a:ea typeface="微軟正黑體" panose="020B0604030504040204" pitchFamily="34" charset="-120"/>
            </a:rPr>
            <a:t>田間</a:t>
          </a:r>
          <a:r>
            <a:rPr lang="zh-TW" altLang="en-US" b="1" dirty="0" smtClean="0">
              <a:latin typeface="微軟正黑體" panose="020B0604030504040204" pitchFamily="34" charset="-120"/>
              <a:ea typeface="微軟正黑體" panose="020B0604030504040204" pitchFamily="34" charset="-120"/>
            </a:rPr>
            <a:t>管理</a:t>
          </a:r>
          <a:r>
            <a:rPr lang="zh-TW" b="1" dirty="0" smtClean="0">
              <a:latin typeface="微軟正黑體" panose="020B0604030504040204" pitchFamily="34" charset="-120"/>
              <a:ea typeface="微軟正黑體" panose="020B0604030504040204" pitchFamily="34" charset="-120"/>
            </a:rPr>
            <a:t>情形與</a:t>
          </a:r>
          <a:r>
            <a:rPr lang="zh-TW" altLang="en-US" b="1" dirty="0" smtClean="0">
              <a:latin typeface="微軟正黑體" panose="020B0604030504040204" pitchFamily="34" charset="-120"/>
              <a:ea typeface="微軟正黑體" panose="020B0604030504040204" pitchFamily="34" charset="-120"/>
            </a:rPr>
            <a:t>植物</a:t>
          </a:r>
          <a:r>
            <a:rPr lang="zh-TW" b="1" dirty="0" smtClean="0">
              <a:latin typeface="微軟正黑體" panose="020B0604030504040204" pitchFamily="34" charset="-120"/>
              <a:ea typeface="微軟正黑體" panose="020B0604030504040204" pitchFamily="34" charset="-120"/>
            </a:rPr>
            <a:t>病蟲害發生</a:t>
          </a:r>
          <a:r>
            <a:rPr lang="zh-TW" altLang="en-US" b="1" dirty="0" smtClean="0">
              <a:latin typeface="微軟正黑體" panose="020B0604030504040204" pitchFamily="34" charset="-120"/>
              <a:ea typeface="微軟正黑體" panose="020B0604030504040204" pitchFamily="34" charset="-120"/>
            </a:rPr>
            <a:t>概</a:t>
          </a:r>
          <a:r>
            <a:rPr lang="zh-TW" b="1" dirty="0" smtClean="0">
              <a:latin typeface="微軟正黑體" panose="020B0604030504040204" pitchFamily="34" charset="-120"/>
              <a:ea typeface="微軟正黑體" panose="020B0604030504040204" pitchFamily="34" charset="-120"/>
            </a:rPr>
            <a:t>況。</a:t>
          </a:r>
          <a:endParaRPr lang="zh-TW" altLang="en-US" b="1" dirty="0">
            <a:latin typeface="微軟正黑體" panose="020B0604030504040204" pitchFamily="34" charset="-120"/>
            <a:ea typeface="微軟正黑體" panose="020B0604030504040204" pitchFamily="34" charset="-120"/>
          </a:endParaRPr>
        </a:p>
      </dgm:t>
    </dgm:pt>
    <dgm:pt modelId="{1B872927-DB30-46FF-9799-8000367DFF8F}" type="parTrans" cxnId="{03AA7520-557B-48B1-9077-9027C0AB32DD}">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1FCA7FB7-2136-4000-8EAD-BB5F3F5DA1D1}" type="sibTrans" cxnId="{03AA7520-557B-48B1-9077-9027C0AB32DD}">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A9737C37-6A8E-47FB-9A87-BFE47DD2AD15}">
      <dgm:prSet phldrT="[文字]" custT="1"/>
      <dgm:spPr/>
      <dgm:t>
        <a:bodyPr/>
        <a:lstStyle/>
        <a:p>
          <a:r>
            <a:rPr lang="zh-TW" altLang="en-US" sz="4200" b="1" dirty="0" smtClean="0">
              <a:latin typeface="微軟正黑體" panose="020B0604030504040204" pitchFamily="34" charset="-120"/>
              <a:ea typeface="微軟正黑體" panose="020B0604030504040204" pitchFamily="34" charset="-120"/>
            </a:rPr>
            <a:t>檢查樣本</a:t>
          </a:r>
          <a:endParaRPr lang="zh-TW" altLang="en-US" sz="4200" b="1" dirty="0">
            <a:latin typeface="微軟正黑體" panose="020B0604030504040204" pitchFamily="34" charset="-120"/>
            <a:ea typeface="微軟正黑體" panose="020B0604030504040204" pitchFamily="34" charset="-120"/>
          </a:endParaRPr>
        </a:p>
      </dgm:t>
    </dgm:pt>
    <dgm:pt modelId="{94D5DA86-B0B0-43E1-89D6-3B46C2BAB78B}" type="parTrans" cxnId="{8A275AE1-8FFB-4FE7-A188-3EE1444BA82F}">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CDD2AC73-0F0B-4E05-9DDF-5D7247B57FD9}" type="sibTrans" cxnId="{8A275AE1-8FFB-4FE7-A188-3EE1444BA82F}">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33339ECC-6A1C-4E38-9A00-02D5E9FD7AF8}">
      <dgm:prSet phldrT="[文字]"/>
      <dgm:spPr/>
      <dgm:t>
        <a:bodyPr/>
        <a:lstStyle/>
        <a:p>
          <a:r>
            <a:rPr lang="zh-TW" b="1" dirty="0" smtClean="0">
              <a:latin typeface="微軟正黑體" panose="020B0604030504040204" pitchFamily="34" charset="-120"/>
              <a:ea typeface="微軟正黑體" panose="020B0604030504040204" pitchFamily="34" charset="-120"/>
            </a:rPr>
            <a:t>檢查</a:t>
          </a:r>
          <a:r>
            <a:rPr lang="zh-TW" altLang="en-US" b="1" dirty="0" smtClean="0">
              <a:latin typeface="微軟正黑體" panose="020B0604030504040204" pitchFamily="34" charset="-120"/>
              <a:ea typeface="微軟正黑體" panose="020B0604030504040204" pitchFamily="34" charset="-120"/>
            </a:rPr>
            <a:t>受害植物</a:t>
          </a:r>
          <a:r>
            <a:rPr lang="zh-TW" b="1" dirty="0" smtClean="0">
              <a:latin typeface="微軟正黑體" panose="020B0604030504040204" pitchFamily="34" charset="-120"/>
              <a:ea typeface="微軟正黑體" panose="020B0604030504040204" pitchFamily="34" charset="-120"/>
            </a:rPr>
            <a:t>樣本，</a:t>
          </a:r>
          <a:r>
            <a:rPr lang="zh-TW" altLang="en-US" b="1" dirty="0" smtClean="0">
              <a:latin typeface="微軟正黑體" panose="020B0604030504040204" pitchFamily="34" charset="-120"/>
              <a:ea typeface="微軟正黑體" panose="020B0604030504040204" pitchFamily="34" charset="-120"/>
            </a:rPr>
            <a:t>記錄病徵形態</a:t>
          </a:r>
          <a:r>
            <a:rPr lang="zh-TW" b="1" dirty="0" smtClean="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dgm:t>
    </dgm:pt>
    <dgm:pt modelId="{420DC794-0C71-436F-8B20-778A7F712FB1}" type="parTrans" cxnId="{32486471-9C29-4A24-A932-95B1C5E5E9C7}">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2B66DAE1-64C9-4667-A343-F52649DF5C09}" type="sibTrans" cxnId="{32486471-9C29-4A24-A932-95B1C5E5E9C7}">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B6811EF1-91DC-4CF9-81A4-223E1CFCE29B}">
      <dgm:prSet custT="1"/>
      <dgm:spPr/>
      <dgm:t>
        <a:bodyPr/>
        <a:lstStyle/>
        <a:p>
          <a:r>
            <a:rPr lang="zh-TW" altLang="en-US" sz="4200" b="1" dirty="0" smtClean="0">
              <a:latin typeface="微軟正黑體" panose="020B0604030504040204" pitchFamily="34" charset="-120"/>
              <a:ea typeface="微軟正黑體" panose="020B0604030504040204" pitchFamily="34" charset="-120"/>
            </a:rPr>
            <a:t>取樣鏡檢</a:t>
          </a:r>
          <a:endParaRPr lang="zh-TW" altLang="en-US" sz="4200" b="1" dirty="0">
            <a:latin typeface="微軟正黑體" panose="020B0604030504040204" pitchFamily="34" charset="-120"/>
            <a:ea typeface="微軟正黑體" panose="020B0604030504040204" pitchFamily="34" charset="-120"/>
          </a:endParaRPr>
        </a:p>
      </dgm:t>
    </dgm:pt>
    <dgm:pt modelId="{E304C053-6C9C-4A94-B8C3-4F4AB1DD82C1}" type="parTrans" cxnId="{A5B88429-288C-4BB7-8A83-9B320370C64E}">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1E243078-4298-4D56-A7B6-3D88043EEFD5}" type="sibTrans" cxnId="{A5B88429-288C-4BB7-8A83-9B320370C64E}">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48043650-5EC1-42D1-A49C-29D67B269F6E}">
      <dgm:prSet custT="1"/>
      <dgm:spPr/>
      <dgm:t>
        <a:bodyPr/>
        <a:lstStyle/>
        <a:p>
          <a:r>
            <a:rPr lang="zh-TW" altLang="en-US" sz="4000" b="1" dirty="0" smtClean="0">
              <a:latin typeface="微軟正黑體" panose="020B0604030504040204" pitchFamily="34" charset="-120"/>
              <a:ea typeface="微軟正黑體" panose="020B0604030504040204" pitchFamily="34" charset="-120"/>
            </a:rPr>
            <a:t>鑑定確認受害原因</a:t>
          </a:r>
          <a:endParaRPr lang="zh-TW" altLang="en-US" sz="4000" b="1" dirty="0">
            <a:latin typeface="微軟正黑體" panose="020B0604030504040204" pitchFamily="34" charset="-120"/>
            <a:ea typeface="微軟正黑體" panose="020B0604030504040204" pitchFamily="34" charset="-120"/>
          </a:endParaRPr>
        </a:p>
      </dgm:t>
    </dgm:pt>
    <dgm:pt modelId="{D0DB0DA0-AFBD-42B0-AB9F-841BB08C0B66}" type="parTrans" cxnId="{80AA53BF-73A4-475E-8C3F-B1089416BFBB}">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1D9D0ED5-0F02-4453-800D-DA66930C2544}" type="sibTrans" cxnId="{80AA53BF-73A4-475E-8C3F-B1089416BFBB}">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080F9AA8-1056-4C76-9B19-FC1D587ECEC6}">
      <dgm:prSet custT="1"/>
      <dgm:spPr/>
      <dgm:t>
        <a:bodyPr/>
        <a:lstStyle/>
        <a:p>
          <a:r>
            <a:rPr lang="zh-TW" altLang="en-US" sz="4000" b="1" dirty="0" smtClean="0">
              <a:latin typeface="微軟正黑體" panose="020B0604030504040204" pitchFamily="34" charset="-120"/>
              <a:ea typeface="微軟正黑體" panose="020B0604030504040204" pitchFamily="34" charset="-120"/>
            </a:rPr>
            <a:t>病蟲源</a:t>
          </a:r>
          <a:r>
            <a:rPr lang="en-US" altLang="zh-TW" sz="4000" b="1" dirty="0" smtClean="0">
              <a:latin typeface="微軟正黑體" panose="020B0604030504040204" pitchFamily="34" charset="-120"/>
              <a:ea typeface="微軟正黑體" panose="020B0604030504040204" pitchFamily="34" charset="-120"/>
            </a:rPr>
            <a:t/>
          </a:r>
          <a:br>
            <a:rPr lang="en-US" altLang="zh-TW" sz="4000" b="1" dirty="0" smtClean="0">
              <a:latin typeface="微軟正黑體" panose="020B0604030504040204" pitchFamily="34" charset="-120"/>
              <a:ea typeface="微軟正黑體" panose="020B0604030504040204" pitchFamily="34" charset="-120"/>
            </a:rPr>
          </a:br>
          <a:r>
            <a:rPr lang="zh-TW" altLang="en-US" sz="4000" b="1" dirty="0" smtClean="0">
              <a:latin typeface="微軟正黑體" panose="020B0604030504040204" pitchFamily="34" charset="-120"/>
              <a:ea typeface="微軟正黑體" panose="020B0604030504040204" pitchFamily="34" charset="-120"/>
            </a:rPr>
            <a:t>培養鑑定</a:t>
          </a:r>
          <a:endParaRPr lang="zh-TW" altLang="en-US" sz="4000" b="1" dirty="0">
            <a:latin typeface="微軟正黑體" panose="020B0604030504040204" pitchFamily="34" charset="-120"/>
            <a:ea typeface="微軟正黑體" panose="020B0604030504040204" pitchFamily="34" charset="-120"/>
          </a:endParaRPr>
        </a:p>
      </dgm:t>
    </dgm:pt>
    <dgm:pt modelId="{C4E864DE-CD8C-4CAD-AEDC-E1BA79335B15}" type="parTrans" cxnId="{7BC87320-E53E-48F9-91CE-129A9FFC370C}">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802B3CE6-E92A-4120-B58D-7CC07B76068F}" type="sibTrans" cxnId="{7BC87320-E53E-48F9-91CE-129A9FFC370C}">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6F8E5C48-FD02-420A-926E-3DA0E7B96830}">
      <dgm:prSet custT="1"/>
      <dgm:spPr/>
      <dgm:t>
        <a:bodyPr/>
        <a:lstStyle/>
        <a:p>
          <a:r>
            <a:rPr lang="zh-TW" sz="4000" b="1" dirty="0" smtClean="0">
              <a:latin typeface="微軟正黑體" panose="020B0604030504040204" pitchFamily="34" charset="-120"/>
              <a:ea typeface="微軟正黑體" panose="020B0604030504040204" pitchFamily="34" charset="-120"/>
            </a:rPr>
            <a:t>開立防治建議書</a:t>
          </a:r>
          <a:endParaRPr lang="zh-TW" altLang="en-US" sz="4000" b="1" dirty="0">
            <a:latin typeface="微軟正黑體" panose="020B0604030504040204" pitchFamily="34" charset="-120"/>
            <a:ea typeface="微軟正黑體" panose="020B0604030504040204" pitchFamily="34" charset="-120"/>
          </a:endParaRPr>
        </a:p>
      </dgm:t>
    </dgm:pt>
    <dgm:pt modelId="{9005DC4A-2A9F-4472-ACFD-AC301C385322}" type="parTrans" cxnId="{B38C8A94-7F63-455D-9E94-65F7DEE002E1}">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6686BA8A-6964-468B-9BFB-034A0B99BA42}" type="sibTrans" cxnId="{B38C8A94-7F63-455D-9E94-65F7DEE002E1}">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9819B0CD-D006-441B-8CBD-8976B558408E}">
      <dgm:prSet/>
      <dgm:spPr/>
      <dgm:t>
        <a:bodyPr/>
        <a:lstStyle/>
        <a:p>
          <a:r>
            <a:rPr lang="zh-TW" altLang="en-US" b="1" dirty="0" smtClean="0">
              <a:latin typeface="微軟正黑體" panose="020B0604030504040204" pitchFamily="34" charset="-120"/>
              <a:ea typeface="微軟正黑體" panose="020B0604030504040204" pitchFamily="34" charset="-120"/>
            </a:rPr>
            <a:t>自受害植物</a:t>
          </a:r>
          <a:r>
            <a:rPr lang="zh-TW" b="1" dirty="0" smtClean="0">
              <a:latin typeface="微軟正黑體" panose="020B0604030504040204" pitchFamily="34" charset="-120"/>
              <a:ea typeface="微軟正黑體" panose="020B0604030504040204" pitchFamily="34" charset="-120"/>
            </a:rPr>
            <a:t>樣本</a:t>
          </a:r>
          <a:r>
            <a:rPr lang="zh-TW" altLang="zh-TW" b="1" dirty="0" smtClean="0">
              <a:latin typeface="微軟正黑體" panose="020B0604030504040204" pitchFamily="34" charset="-120"/>
              <a:ea typeface="微軟正黑體" panose="020B0604030504040204" pitchFamily="34" charset="-120"/>
            </a:rPr>
            <a:t>取樣</a:t>
          </a:r>
          <a:r>
            <a:rPr lang="zh-TW" b="1" dirty="0" smtClean="0">
              <a:latin typeface="微軟正黑體" panose="020B0604030504040204" pitchFamily="34" charset="-120"/>
              <a:ea typeface="微軟正黑體" panose="020B0604030504040204" pitchFamily="34" charset="-120"/>
            </a:rPr>
            <a:t>，</a:t>
          </a:r>
          <a:r>
            <a:rPr lang="zh-TW" altLang="zh-TW" b="1" dirty="0" smtClean="0">
              <a:latin typeface="微軟正黑體" panose="020B0604030504040204" pitchFamily="34" charset="-120"/>
              <a:ea typeface="微軟正黑體" panose="020B0604030504040204" pitchFamily="34" charset="-120"/>
            </a:rPr>
            <a:t>以顯微鏡</a:t>
          </a:r>
          <a:r>
            <a:rPr lang="zh-TW" altLang="en-US" b="1" dirty="0" smtClean="0">
              <a:latin typeface="微軟正黑體" panose="020B0604030504040204" pitchFamily="34" charset="-120"/>
              <a:ea typeface="微軟正黑體" panose="020B0604030504040204" pitchFamily="34" charset="-120"/>
            </a:rPr>
            <a:t>進行</a:t>
          </a:r>
          <a:r>
            <a:rPr lang="zh-TW" altLang="zh-TW" b="1" dirty="0" smtClean="0">
              <a:latin typeface="微軟正黑體" panose="020B0604030504040204" pitchFamily="34" charset="-120"/>
              <a:ea typeface="微軟正黑體" panose="020B0604030504040204" pitchFamily="34" charset="-120"/>
            </a:rPr>
            <a:t>病源</a:t>
          </a:r>
          <a:r>
            <a:rPr lang="zh-TW" altLang="en-US" b="1" dirty="0" smtClean="0">
              <a:latin typeface="微軟正黑體" panose="020B0604030504040204" pitchFamily="34" charset="-120"/>
              <a:ea typeface="微軟正黑體" panose="020B0604030504040204" pitchFamily="34" charset="-120"/>
            </a:rPr>
            <a:t>與</a:t>
          </a:r>
          <a:r>
            <a:rPr lang="zh-TW" altLang="zh-TW" b="1" dirty="0" smtClean="0">
              <a:latin typeface="微軟正黑體" panose="020B0604030504040204" pitchFamily="34" charset="-120"/>
              <a:ea typeface="微軟正黑體" panose="020B0604030504040204" pitchFamily="34" charset="-120"/>
            </a:rPr>
            <a:t>蟲體</a:t>
          </a:r>
          <a:r>
            <a:rPr lang="zh-TW" altLang="en-US" b="1" dirty="0" smtClean="0">
              <a:latin typeface="微軟正黑體" panose="020B0604030504040204" pitchFamily="34" charset="-120"/>
              <a:ea typeface="微軟正黑體" panose="020B0604030504040204" pitchFamily="34" charset="-120"/>
            </a:rPr>
            <a:t>形態</a:t>
          </a:r>
          <a:r>
            <a:rPr lang="zh-TW" altLang="zh-TW" b="1" dirty="0" smtClean="0">
              <a:latin typeface="微軟正黑體" panose="020B0604030504040204" pitchFamily="34" charset="-120"/>
              <a:ea typeface="微軟正黑體" panose="020B0604030504040204" pitchFamily="34" charset="-120"/>
            </a:rPr>
            <a:t>檢查</a:t>
          </a:r>
          <a:r>
            <a:rPr lang="zh-TW" altLang="en-US" b="1" dirty="0" smtClean="0">
              <a:latin typeface="微軟正黑體" panose="020B0604030504040204" pitchFamily="34" charset="-120"/>
              <a:ea typeface="微軟正黑體" panose="020B0604030504040204" pitchFamily="34" charset="-120"/>
            </a:rPr>
            <a:t>與記錄</a:t>
          </a:r>
          <a:r>
            <a:rPr lang="zh-TW" b="1" dirty="0" smtClean="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dgm:t>
    </dgm:pt>
    <dgm:pt modelId="{7C6D596B-F201-49E3-94D4-4584CDC4CB44}" type="parTrans" cxnId="{B33EF81D-14EE-4AC2-A7C7-E0C798A86EDD}">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4038FE2C-A380-46C7-A574-09C27277744C}" type="sibTrans" cxnId="{B33EF81D-14EE-4AC2-A7C7-E0C798A86EDD}">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28AE70F1-0EF8-4B68-B06E-A3993FF5B91A}">
      <dgm:prSet/>
      <dgm:spPr/>
      <dgm:t>
        <a:bodyPr/>
        <a:lstStyle/>
        <a:p>
          <a:r>
            <a:rPr lang="zh-TW" altLang="en-US" b="1" dirty="0" smtClean="0">
              <a:latin typeface="微軟正黑體" panose="020B0604030504040204" pitchFamily="34" charset="-120"/>
              <a:ea typeface="微軟正黑體" panose="020B0604030504040204" pitchFamily="34" charset="-120"/>
            </a:rPr>
            <a:t>進行</a:t>
          </a:r>
          <a:r>
            <a:rPr lang="zh-TW" altLang="zh-TW" b="1" dirty="0" smtClean="0">
              <a:latin typeface="微軟正黑體" panose="020B0604030504040204" pitchFamily="34" charset="-120"/>
              <a:ea typeface="微軟正黑體" panose="020B0604030504040204" pitchFamily="34" charset="-120"/>
            </a:rPr>
            <a:t>病源</a:t>
          </a:r>
          <a:r>
            <a:rPr lang="zh-TW" altLang="en-US" b="1" dirty="0" smtClean="0">
              <a:latin typeface="微軟正黑體" panose="020B0604030504040204" pitchFamily="34" charset="-120"/>
              <a:ea typeface="微軟正黑體" panose="020B0604030504040204" pitchFamily="34" charset="-120"/>
            </a:rPr>
            <a:t>與</a:t>
          </a:r>
          <a:r>
            <a:rPr lang="zh-TW" altLang="zh-TW" b="1" dirty="0" smtClean="0">
              <a:latin typeface="微軟正黑體" panose="020B0604030504040204" pitchFamily="34" charset="-120"/>
              <a:ea typeface="微軟正黑體" panose="020B0604030504040204" pitchFamily="34" charset="-120"/>
            </a:rPr>
            <a:t>蟲體</a:t>
          </a:r>
          <a:r>
            <a:rPr lang="zh-TW" altLang="en-US" b="1" dirty="0" smtClean="0">
              <a:latin typeface="微軟正黑體" panose="020B0604030504040204" pitchFamily="34" charset="-120"/>
              <a:ea typeface="微軟正黑體" panose="020B0604030504040204" pitchFamily="34" charset="-120"/>
            </a:rPr>
            <a:t>判別，並確認植物受害原因。</a:t>
          </a:r>
          <a:endParaRPr lang="zh-TW" altLang="en-US" b="1" dirty="0">
            <a:latin typeface="微軟正黑體" panose="020B0604030504040204" pitchFamily="34" charset="-120"/>
            <a:ea typeface="微軟正黑體" panose="020B0604030504040204" pitchFamily="34" charset="-120"/>
          </a:endParaRPr>
        </a:p>
      </dgm:t>
    </dgm:pt>
    <dgm:pt modelId="{60FD8105-352E-4CAC-83EC-81363F586990}" type="parTrans" cxnId="{D24CD608-9CBA-406F-AD87-F6C89E56A69A}">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3F130974-4AAD-4387-85D8-EC28188A52B7}" type="sibTrans" cxnId="{D24CD608-9CBA-406F-AD87-F6C89E56A69A}">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05F611C8-2506-40D8-83B7-DE4B242C7CF4}">
      <dgm:prSet/>
      <dgm:spPr/>
      <dgm:t>
        <a:bodyPr/>
        <a:lstStyle/>
        <a:p>
          <a:r>
            <a:rPr lang="zh-TW" altLang="en-US" b="1" dirty="0" smtClean="0">
              <a:latin typeface="微軟正黑體" panose="020B0604030504040204" pitchFamily="34" charset="-120"/>
              <a:ea typeface="微軟正黑體" panose="020B0604030504040204" pitchFamily="34" charset="-120"/>
            </a:rPr>
            <a:t>如植物受害原因</a:t>
          </a:r>
          <a:r>
            <a:rPr lang="zh-TW" b="1" dirty="0" smtClean="0">
              <a:latin typeface="微軟正黑體" panose="020B0604030504040204" pitchFamily="34" charset="-120"/>
              <a:ea typeface="微軟正黑體" panose="020B0604030504040204" pitchFamily="34" charset="-120"/>
            </a:rPr>
            <a:t>不</a:t>
          </a:r>
          <a:r>
            <a:rPr lang="zh-TW" altLang="en-US" b="1" dirty="0" smtClean="0">
              <a:latin typeface="微軟正黑體" panose="020B0604030504040204" pitchFamily="34" charset="-120"/>
              <a:ea typeface="微軟正黑體" panose="020B0604030504040204" pitchFamily="34" charset="-120"/>
            </a:rPr>
            <a:t>明</a:t>
          </a:r>
          <a:r>
            <a:rPr lang="zh-TW" b="1" dirty="0" smtClean="0">
              <a:latin typeface="微軟正黑體" panose="020B0604030504040204" pitchFamily="34" charset="-120"/>
              <a:ea typeface="微軟正黑體" panose="020B0604030504040204" pitchFamily="34" charset="-120"/>
            </a:rPr>
            <a:t>，取樣</a:t>
          </a:r>
          <a:r>
            <a:rPr lang="zh-TW" altLang="en-US" b="1" dirty="0" smtClean="0">
              <a:latin typeface="微軟正黑體" panose="020B0604030504040204" pitchFamily="34" charset="-120"/>
              <a:ea typeface="微軟正黑體" panose="020B0604030504040204" pitchFamily="34" charset="-120"/>
            </a:rPr>
            <a:t>進行</a:t>
          </a:r>
          <a:r>
            <a:rPr lang="zh-TW" altLang="zh-TW" b="1" dirty="0" smtClean="0">
              <a:latin typeface="微軟正黑體" panose="020B0604030504040204" pitchFamily="34" charset="-120"/>
              <a:ea typeface="微軟正黑體" panose="020B0604030504040204" pitchFamily="34" charset="-120"/>
            </a:rPr>
            <a:t>病</a:t>
          </a:r>
          <a:r>
            <a:rPr lang="zh-TW" altLang="en-US" b="1" dirty="0" smtClean="0">
              <a:latin typeface="微軟正黑體" panose="020B0604030504040204" pitchFamily="34" charset="-120"/>
              <a:ea typeface="微軟正黑體" panose="020B0604030504040204" pitchFamily="34" charset="-120"/>
            </a:rPr>
            <a:t>蟲</a:t>
          </a:r>
          <a:r>
            <a:rPr lang="zh-TW" altLang="zh-TW" b="1" dirty="0" smtClean="0">
              <a:latin typeface="微軟正黑體" panose="020B0604030504040204" pitchFamily="34" charset="-120"/>
              <a:ea typeface="微軟正黑體" panose="020B0604030504040204" pitchFamily="34" charset="-120"/>
            </a:rPr>
            <a:t>源</a:t>
          </a:r>
          <a:r>
            <a:rPr lang="zh-TW" b="1" dirty="0" smtClean="0">
              <a:latin typeface="微軟正黑體" panose="020B0604030504040204" pitchFamily="34" charset="-120"/>
              <a:ea typeface="微軟正黑體" panose="020B0604030504040204" pitchFamily="34" charset="-120"/>
            </a:rPr>
            <a:t>培養，並</a:t>
          </a:r>
          <a:r>
            <a:rPr lang="zh-TW" altLang="en-US" b="1" dirty="0" smtClean="0">
              <a:latin typeface="微軟正黑體" panose="020B0604030504040204" pitchFamily="34" charset="-120"/>
              <a:ea typeface="微軟正黑體" panose="020B0604030504040204" pitchFamily="34" charset="-120"/>
            </a:rPr>
            <a:t>進行分子</a:t>
          </a:r>
          <a:r>
            <a:rPr lang="zh-TW" b="1" dirty="0" smtClean="0">
              <a:latin typeface="微軟正黑體" panose="020B0604030504040204" pitchFamily="34" charset="-120"/>
              <a:ea typeface="微軟正黑體" panose="020B0604030504040204" pitchFamily="34" charset="-120"/>
            </a:rPr>
            <a:t>鑑定確認。</a:t>
          </a:r>
          <a:endParaRPr lang="zh-TW" altLang="en-US" b="1" dirty="0">
            <a:latin typeface="微軟正黑體" panose="020B0604030504040204" pitchFamily="34" charset="-120"/>
            <a:ea typeface="微軟正黑體" panose="020B0604030504040204" pitchFamily="34" charset="-120"/>
          </a:endParaRPr>
        </a:p>
      </dgm:t>
    </dgm:pt>
    <dgm:pt modelId="{0DA44E28-31C5-40E9-86A4-3BBC1BA7D61F}" type="parTrans" cxnId="{394F20D3-2F19-4C19-A6B6-8B2408223298}">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BC94CCD6-AC16-4691-9364-7ADCA41DBF18}" type="sibTrans" cxnId="{394F20D3-2F19-4C19-A6B6-8B2408223298}">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C881E93C-F36E-43FF-A96D-D802F593BF33}">
      <dgm:prSet/>
      <dgm:spPr/>
      <dgm:t>
        <a:bodyPr/>
        <a:lstStyle/>
        <a:p>
          <a:r>
            <a:rPr lang="zh-TW" altLang="en-US" b="1" dirty="0" smtClean="0">
              <a:latin typeface="微軟正黑體" panose="020B0604030504040204" pitchFamily="34" charset="-120"/>
              <a:ea typeface="微軟正黑體" panose="020B0604030504040204" pitchFamily="34" charset="-120"/>
            </a:rPr>
            <a:t>針對植物受害原因，依</a:t>
          </a:r>
          <a:r>
            <a:rPr lang="zh-TW" b="1" dirty="0" smtClean="0">
              <a:latin typeface="微軟正黑體" panose="020B0604030504040204" pitchFamily="34" charset="-120"/>
              <a:ea typeface="微軟正黑體" panose="020B0604030504040204" pitchFamily="34" charset="-120"/>
            </a:rPr>
            <a:t>植保推薦用藥</a:t>
          </a:r>
          <a:r>
            <a:rPr lang="zh-TW" altLang="en-US" b="1" dirty="0" smtClean="0">
              <a:latin typeface="微軟正黑體" panose="020B0604030504040204" pitchFamily="34" charset="-120"/>
              <a:ea typeface="微軟正黑體" panose="020B0604030504040204" pitchFamily="34" charset="-120"/>
            </a:rPr>
            <a:t>等防治資材，</a:t>
          </a:r>
          <a:r>
            <a:rPr lang="zh-TW" altLang="zh-TW" b="1" dirty="0" smtClean="0">
              <a:latin typeface="微軟正黑體" panose="020B0604030504040204" pitchFamily="34" charset="-120"/>
              <a:ea typeface="微軟正黑體" panose="020B0604030504040204" pitchFamily="34" charset="-120"/>
            </a:rPr>
            <a:t>開立</a:t>
          </a:r>
          <a:r>
            <a:rPr lang="zh-TW" altLang="en-US" b="1" dirty="0" smtClean="0">
              <a:latin typeface="微軟正黑體" panose="020B0604030504040204" pitchFamily="34" charset="-120"/>
              <a:ea typeface="微軟正黑體" panose="020B0604030504040204" pitchFamily="34" charset="-120"/>
            </a:rPr>
            <a:t>處方</a:t>
          </a:r>
          <a:r>
            <a:rPr lang="zh-TW" b="1" dirty="0" smtClean="0">
              <a:latin typeface="微軟正黑體" panose="020B0604030504040204" pitchFamily="34" charset="-120"/>
              <a:ea typeface="微軟正黑體" panose="020B0604030504040204" pitchFamily="34" charset="-120"/>
            </a:rPr>
            <a:t>對症</a:t>
          </a:r>
          <a:r>
            <a:rPr lang="zh-TW" altLang="en-US" b="1" dirty="0" smtClean="0">
              <a:latin typeface="微軟正黑體" panose="020B0604030504040204" pitchFamily="34" charset="-120"/>
              <a:ea typeface="微軟正黑體" panose="020B0604030504040204" pitchFamily="34" charset="-120"/>
            </a:rPr>
            <a:t>用</a:t>
          </a:r>
          <a:r>
            <a:rPr lang="zh-TW" b="1" dirty="0" smtClean="0">
              <a:latin typeface="微軟正黑體" panose="020B0604030504040204" pitchFamily="34" charset="-120"/>
              <a:ea typeface="微軟正黑體" panose="020B0604030504040204" pitchFamily="34" charset="-120"/>
            </a:rPr>
            <a:t>藥。</a:t>
          </a:r>
          <a:endParaRPr lang="zh-TW" altLang="en-US" b="1" dirty="0">
            <a:latin typeface="微軟正黑體" panose="020B0604030504040204" pitchFamily="34" charset="-120"/>
            <a:ea typeface="微軟正黑體" panose="020B0604030504040204" pitchFamily="34" charset="-120"/>
          </a:endParaRPr>
        </a:p>
      </dgm:t>
    </dgm:pt>
    <dgm:pt modelId="{2CCC5CDF-04E3-457E-906F-7FD4F41C0418}" type="parTrans" cxnId="{28209AF0-A4A8-4754-978E-D2A2B1877E4C}">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5EACBBA5-80D2-4688-B2BC-F0112787081A}" type="sibTrans" cxnId="{28209AF0-A4A8-4754-978E-D2A2B1877E4C}">
      <dgm:prSet/>
      <dgm:spPr/>
      <dgm:t>
        <a:bodyPr/>
        <a:lstStyle/>
        <a:p>
          <a:endParaRPr lang="zh-TW" altLang="en-US" b="1">
            <a:latin typeface="微軟正黑體" panose="020B0604030504040204" pitchFamily="34" charset="-120"/>
            <a:ea typeface="微軟正黑體" panose="020B0604030504040204" pitchFamily="34" charset="-120"/>
          </a:endParaRPr>
        </a:p>
      </dgm:t>
    </dgm:pt>
    <dgm:pt modelId="{BD5C3C2B-7CD2-49F2-82CF-DDDA0D717D73}" type="pres">
      <dgm:prSet presAssocID="{9468407A-1FB8-41EE-9F72-AFC2D98EAE4E}" presName="linearFlow" presStyleCnt="0">
        <dgm:presLayoutVars>
          <dgm:dir/>
          <dgm:animLvl val="lvl"/>
          <dgm:resizeHandles val="exact"/>
        </dgm:presLayoutVars>
      </dgm:prSet>
      <dgm:spPr/>
      <dgm:t>
        <a:bodyPr/>
        <a:lstStyle/>
        <a:p>
          <a:endParaRPr lang="zh-TW" altLang="en-US"/>
        </a:p>
      </dgm:t>
    </dgm:pt>
    <dgm:pt modelId="{4527F85A-2459-488E-8405-B821813FD682}" type="pres">
      <dgm:prSet presAssocID="{DB76DA55-4B5E-4ADA-AC0D-0480744E1849}" presName="composite" presStyleCnt="0"/>
      <dgm:spPr/>
    </dgm:pt>
    <dgm:pt modelId="{C6AF6CDE-354A-4176-B8D4-98AE84390860}" type="pres">
      <dgm:prSet presAssocID="{DB76DA55-4B5E-4ADA-AC0D-0480744E1849}" presName="parentText" presStyleLbl="alignNode1" presStyleIdx="0" presStyleCnt="7">
        <dgm:presLayoutVars>
          <dgm:chMax val="1"/>
          <dgm:bulletEnabled val="1"/>
        </dgm:presLayoutVars>
      </dgm:prSet>
      <dgm:spPr/>
      <dgm:t>
        <a:bodyPr/>
        <a:lstStyle/>
        <a:p>
          <a:endParaRPr lang="zh-TW" altLang="en-US"/>
        </a:p>
      </dgm:t>
    </dgm:pt>
    <dgm:pt modelId="{590C09F5-9754-4709-8DCF-B6D570EF61D5}" type="pres">
      <dgm:prSet presAssocID="{DB76DA55-4B5E-4ADA-AC0D-0480744E1849}" presName="descendantText" presStyleLbl="alignAcc1" presStyleIdx="0" presStyleCnt="7">
        <dgm:presLayoutVars>
          <dgm:bulletEnabled val="1"/>
        </dgm:presLayoutVars>
      </dgm:prSet>
      <dgm:spPr/>
      <dgm:t>
        <a:bodyPr/>
        <a:lstStyle/>
        <a:p>
          <a:endParaRPr lang="zh-TW" altLang="en-US"/>
        </a:p>
      </dgm:t>
    </dgm:pt>
    <dgm:pt modelId="{28D4AA5C-9680-413C-AE00-9E8D02BB892F}" type="pres">
      <dgm:prSet presAssocID="{F77992D4-2CA7-451F-82FB-F8430C75BA84}" presName="sp" presStyleCnt="0"/>
      <dgm:spPr/>
    </dgm:pt>
    <dgm:pt modelId="{85661963-68DF-444A-B880-1772BCA03B1B}" type="pres">
      <dgm:prSet presAssocID="{2C002546-CE4C-4560-91FB-CC4E5AAFD838}" presName="composite" presStyleCnt="0"/>
      <dgm:spPr/>
    </dgm:pt>
    <dgm:pt modelId="{19E6A92F-9FF6-4ACC-A532-E43719C272C3}" type="pres">
      <dgm:prSet presAssocID="{2C002546-CE4C-4560-91FB-CC4E5AAFD838}" presName="parentText" presStyleLbl="alignNode1" presStyleIdx="1" presStyleCnt="7">
        <dgm:presLayoutVars>
          <dgm:chMax val="1"/>
          <dgm:bulletEnabled val="1"/>
        </dgm:presLayoutVars>
      </dgm:prSet>
      <dgm:spPr/>
      <dgm:t>
        <a:bodyPr/>
        <a:lstStyle/>
        <a:p>
          <a:endParaRPr lang="zh-TW" altLang="en-US"/>
        </a:p>
      </dgm:t>
    </dgm:pt>
    <dgm:pt modelId="{B3A27949-C601-4981-B255-F74FFD68F9B4}" type="pres">
      <dgm:prSet presAssocID="{2C002546-CE4C-4560-91FB-CC4E5AAFD838}" presName="descendantText" presStyleLbl="alignAcc1" presStyleIdx="1" presStyleCnt="7">
        <dgm:presLayoutVars>
          <dgm:bulletEnabled val="1"/>
        </dgm:presLayoutVars>
      </dgm:prSet>
      <dgm:spPr/>
      <dgm:t>
        <a:bodyPr/>
        <a:lstStyle/>
        <a:p>
          <a:endParaRPr lang="zh-TW" altLang="en-US"/>
        </a:p>
      </dgm:t>
    </dgm:pt>
    <dgm:pt modelId="{83EC40C0-5FC0-4421-BD71-2ADEECAECD38}" type="pres">
      <dgm:prSet presAssocID="{57662338-3DE3-40DD-AB4D-E2A4584BBA2A}" presName="sp" presStyleCnt="0"/>
      <dgm:spPr/>
    </dgm:pt>
    <dgm:pt modelId="{CF14D075-DC5B-4178-BC27-B445452876FB}" type="pres">
      <dgm:prSet presAssocID="{A9737C37-6A8E-47FB-9A87-BFE47DD2AD15}" presName="composite" presStyleCnt="0"/>
      <dgm:spPr/>
    </dgm:pt>
    <dgm:pt modelId="{E27AB1DA-5BE1-4A5A-9F6E-BE1A0851CAB7}" type="pres">
      <dgm:prSet presAssocID="{A9737C37-6A8E-47FB-9A87-BFE47DD2AD15}" presName="parentText" presStyleLbl="alignNode1" presStyleIdx="2" presStyleCnt="7">
        <dgm:presLayoutVars>
          <dgm:chMax val="1"/>
          <dgm:bulletEnabled val="1"/>
        </dgm:presLayoutVars>
      </dgm:prSet>
      <dgm:spPr/>
      <dgm:t>
        <a:bodyPr/>
        <a:lstStyle/>
        <a:p>
          <a:endParaRPr lang="zh-TW" altLang="en-US"/>
        </a:p>
      </dgm:t>
    </dgm:pt>
    <dgm:pt modelId="{144DE155-2059-4903-8D78-28A19A5182DC}" type="pres">
      <dgm:prSet presAssocID="{A9737C37-6A8E-47FB-9A87-BFE47DD2AD15}" presName="descendantText" presStyleLbl="alignAcc1" presStyleIdx="2" presStyleCnt="7">
        <dgm:presLayoutVars>
          <dgm:bulletEnabled val="1"/>
        </dgm:presLayoutVars>
      </dgm:prSet>
      <dgm:spPr/>
      <dgm:t>
        <a:bodyPr/>
        <a:lstStyle/>
        <a:p>
          <a:endParaRPr lang="zh-TW" altLang="en-US"/>
        </a:p>
      </dgm:t>
    </dgm:pt>
    <dgm:pt modelId="{14266C40-5F41-4B38-A256-E707E5B8E396}" type="pres">
      <dgm:prSet presAssocID="{CDD2AC73-0F0B-4E05-9DDF-5D7247B57FD9}" presName="sp" presStyleCnt="0"/>
      <dgm:spPr/>
    </dgm:pt>
    <dgm:pt modelId="{5D3A93F2-E7B3-461C-9F01-6166F4B3FD0D}" type="pres">
      <dgm:prSet presAssocID="{B6811EF1-91DC-4CF9-81A4-223E1CFCE29B}" presName="composite" presStyleCnt="0"/>
      <dgm:spPr/>
    </dgm:pt>
    <dgm:pt modelId="{ACA4B145-9EF3-4B40-9D82-E54AFA2A36FF}" type="pres">
      <dgm:prSet presAssocID="{B6811EF1-91DC-4CF9-81A4-223E1CFCE29B}" presName="parentText" presStyleLbl="alignNode1" presStyleIdx="3" presStyleCnt="7">
        <dgm:presLayoutVars>
          <dgm:chMax val="1"/>
          <dgm:bulletEnabled val="1"/>
        </dgm:presLayoutVars>
      </dgm:prSet>
      <dgm:spPr/>
      <dgm:t>
        <a:bodyPr/>
        <a:lstStyle/>
        <a:p>
          <a:endParaRPr lang="zh-TW" altLang="en-US"/>
        </a:p>
      </dgm:t>
    </dgm:pt>
    <dgm:pt modelId="{61B10934-60DD-4E57-AEA2-A07937D957ED}" type="pres">
      <dgm:prSet presAssocID="{B6811EF1-91DC-4CF9-81A4-223E1CFCE29B}" presName="descendantText" presStyleLbl="alignAcc1" presStyleIdx="3" presStyleCnt="7">
        <dgm:presLayoutVars>
          <dgm:bulletEnabled val="1"/>
        </dgm:presLayoutVars>
      </dgm:prSet>
      <dgm:spPr/>
      <dgm:t>
        <a:bodyPr/>
        <a:lstStyle/>
        <a:p>
          <a:endParaRPr lang="zh-TW" altLang="en-US"/>
        </a:p>
      </dgm:t>
    </dgm:pt>
    <dgm:pt modelId="{278E73A7-5BBB-44D9-B885-E843BB737024}" type="pres">
      <dgm:prSet presAssocID="{1E243078-4298-4D56-A7B6-3D88043EEFD5}" presName="sp" presStyleCnt="0"/>
      <dgm:spPr/>
    </dgm:pt>
    <dgm:pt modelId="{95A19BB5-6E46-44B5-A3C8-8A6100954A7E}" type="pres">
      <dgm:prSet presAssocID="{48043650-5EC1-42D1-A49C-29D67B269F6E}" presName="composite" presStyleCnt="0"/>
      <dgm:spPr/>
    </dgm:pt>
    <dgm:pt modelId="{52CDFF08-AE41-427B-9FE7-76B7709015EA}" type="pres">
      <dgm:prSet presAssocID="{48043650-5EC1-42D1-A49C-29D67B269F6E}" presName="parentText" presStyleLbl="alignNode1" presStyleIdx="4" presStyleCnt="7">
        <dgm:presLayoutVars>
          <dgm:chMax val="1"/>
          <dgm:bulletEnabled val="1"/>
        </dgm:presLayoutVars>
      </dgm:prSet>
      <dgm:spPr/>
      <dgm:t>
        <a:bodyPr/>
        <a:lstStyle/>
        <a:p>
          <a:endParaRPr lang="zh-TW" altLang="en-US"/>
        </a:p>
      </dgm:t>
    </dgm:pt>
    <dgm:pt modelId="{01DEF919-9C8D-4251-A363-ED5752C6CF2F}" type="pres">
      <dgm:prSet presAssocID="{48043650-5EC1-42D1-A49C-29D67B269F6E}" presName="descendantText" presStyleLbl="alignAcc1" presStyleIdx="4" presStyleCnt="7">
        <dgm:presLayoutVars>
          <dgm:bulletEnabled val="1"/>
        </dgm:presLayoutVars>
      </dgm:prSet>
      <dgm:spPr/>
      <dgm:t>
        <a:bodyPr/>
        <a:lstStyle/>
        <a:p>
          <a:endParaRPr lang="zh-TW" altLang="en-US"/>
        </a:p>
      </dgm:t>
    </dgm:pt>
    <dgm:pt modelId="{032A186E-82CF-4656-9799-BFF802ED3A7D}" type="pres">
      <dgm:prSet presAssocID="{1D9D0ED5-0F02-4453-800D-DA66930C2544}" presName="sp" presStyleCnt="0"/>
      <dgm:spPr/>
    </dgm:pt>
    <dgm:pt modelId="{0FAF05C0-6A7E-45FB-9560-28DE27BB411E}" type="pres">
      <dgm:prSet presAssocID="{080F9AA8-1056-4C76-9B19-FC1D587ECEC6}" presName="composite" presStyleCnt="0"/>
      <dgm:spPr/>
    </dgm:pt>
    <dgm:pt modelId="{E596FDD6-96A2-4566-8BE9-E2689420E0E1}" type="pres">
      <dgm:prSet presAssocID="{080F9AA8-1056-4C76-9B19-FC1D587ECEC6}" presName="parentText" presStyleLbl="alignNode1" presStyleIdx="5" presStyleCnt="7">
        <dgm:presLayoutVars>
          <dgm:chMax val="1"/>
          <dgm:bulletEnabled val="1"/>
        </dgm:presLayoutVars>
      </dgm:prSet>
      <dgm:spPr/>
      <dgm:t>
        <a:bodyPr/>
        <a:lstStyle/>
        <a:p>
          <a:endParaRPr lang="zh-TW" altLang="en-US"/>
        </a:p>
      </dgm:t>
    </dgm:pt>
    <dgm:pt modelId="{2E45B442-0842-41F7-BC87-F2E7C4B2B208}" type="pres">
      <dgm:prSet presAssocID="{080F9AA8-1056-4C76-9B19-FC1D587ECEC6}" presName="descendantText" presStyleLbl="alignAcc1" presStyleIdx="5" presStyleCnt="7">
        <dgm:presLayoutVars>
          <dgm:bulletEnabled val="1"/>
        </dgm:presLayoutVars>
      </dgm:prSet>
      <dgm:spPr/>
      <dgm:t>
        <a:bodyPr/>
        <a:lstStyle/>
        <a:p>
          <a:endParaRPr lang="zh-TW" altLang="en-US"/>
        </a:p>
      </dgm:t>
    </dgm:pt>
    <dgm:pt modelId="{5A3974B9-908D-467E-BCE3-282531FC8CFC}" type="pres">
      <dgm:prSet presAssocID="{802B3CE6-E92A-4120-B58D-7CC07B76068F}" presName="sp" presStyleCnt="0"/>
      <dgm:spPr/>
    </dgm:pt>
    <dgm:pt modelId="{627B2DBE-4A0D-4AD6-B1CC-BFD18BDBD29C}" type="pres">
      <dgm:prSet presAssocID="{6F8E5C48-FD02-420A-926E-3DA0E7B96830}" presName="composite" presStyleCnt="0"/>
      <dgm:spPr/>
    </dgm:pt>
    <dgm:pt modelId="{19AEC81C-B7C9-4976-A6DC-B6EE69BDF7C9}" type="pres">
      <dgm:prSet presAssocID="{6F8E5C48-FD02-420A-926E-3DA0E7B96830}" presName="parentText" presStyleLbl="alignNode1" presStyleIdx="6" presStyleCnt="7">
        <dgm:presLayoutVars>
          <dgm:chMax val="1"/>
          <dgm:bulletEnabled val="1"/>
        </dgm:presLayoutVars>
      </dgm:prSet>
      <dgm:spPr/>
      <dgm:t>
        <a:bodyPr/>
        <a:lstStyle/>
        <a:p>
          <a:endParaRPr lang="zh-TW" altLang="en-US"/>
        </a:p>
      </dgm:t>
    </dgm:pt>
    <dgm:pt modelId="{E7968937-4475-4D15-9BB3-8AF6337C0EBF}" type="pres">
      <dgm:prSet presAssocID="{6F8E5C48-FD02-420A-926E-3DA0E7B96830}" presName="descendantText" presStyleLbl="alignAcc1" presStyleIdx="6" presStyleCnt="7">
        <dgm:presLayoutVars>
          <dgm:bulletEnabled val="1"/>
        </dgm:presLayoutVars>
      </dgm:prSet>
      <dgm:spPr/>
      <dgm:t>
        <a:bodyPr/>
        <a:lstStyle/>
        <a:p>
          <a:endParaRPr lang="zh-TW" altLang="en-US"/>
        </a:p>
      </dgm:t>
    </dgm:pt>
  </dgm:ptLst>
  <dgm:cxnLst>
    <dgm:cxn modelId="{7BC87320-E53E-48F9-91CE-129A9FFC370C}" srcId="{9468407A-1FB8-41EE-9F72-AFC2D98EAE4E}" destId="{080F9AA8-1056-4C76-9B19-FC1D587ECEC6}" srcOrd="5" destOrd="0" parTransId="{C4E864DE-CD8C-4CAD-AEDC-E1BA79335B15}" sibTransId="{802B3CE6-E92A-4120-B58D-7CC07B76068F}"/>
    <dgm:cxn modelId="{32486471-9C29-4A24-A932-95B1C5E5E9C7}" srcId="{A9737C37-6A8E-47FB-9A87-BFE47DD2AD15}" destId="{33339ECC-6A1C-4E38-9A00-02D5E9FD7AF8}" srcOrd="0" destOrd="0" parTransId="{420DC794-0C71-436F-8B20-778A7F712FB1}" sibTransId="{2B66DAE1-64C9-4667-A343-F52649DF5C09}"/>
    <dgm:cxn modelId="{8A275AE1-8FFB-4FE7-A188-3EE1444BA82F}" srcId="{9468407A-1FB8-41EE-9F72-AFC2D98EAE4E}" destId="{A9737C37-6A8E-47FB-9A87-BFE47DD2AD15}" srcOrd="2" destOrd="0" parTransId="{94D5DA86-B0B0-43E1-89D6-3B46C2BAB78B}" sibTransId="{CDD2AC73-0F0B-4E05-9DDF-5D7247B57FD9}"/>
    <dgm:cxn modelId="{C28DECC0-68A7-412C-8D8F-0B7E52DE8D8F}" type="presOf" srcId="{DB76DA55-4B5E-4ADA-AC0D-0480744E1849}" destId="{C6AF6CDE-354A-4176-B8D4-98AE84390860}" srcOrd="0" destOrd="0" presId="urn:microsoft.com/office/officeart/2005/8/layout/chevron2"/>
    <dgm:cxn modelId="{A5B88429-288C-4BB7-8A83-9B320370C64E}" srcId="{9468407A-1FB8-41EE-9F72-AFC2D98EAE4E}" destId="{B6811EF1-91DC-4CF9-81A4-223E1CFCE29B}" srcOrd="3" destOrd="0" parTransId="{E304C053-6C9C-4A94-B8C3-4F4AB1DD82C1}" sibTransId="{1E243078-4298-4D56-A7B6-3D88043EEFD5}"/>
    <dgm:cxn modelId="{718AF4E1-59E6-46C2-B258-8849AC659350}" type="presOf" srcId="{48043650-5EC1-42D1-A49C-29D67B269F6E}" destId="{52CDFF08-AE41-427B-9FE7-76B7709015EA}" srcOrd="0" destOrd="0" presId="urn:microsoft.com/office/officeart/2005/8/layout/chevron2"/>
    <dgm:cxn modelId="{3A94D521-67AE-4738-90C0-538720B0EEFF}" type="presOf" srcId="{05F611C8-2506-40D8-83B7-DE4B242C7CF4}" destId="{2E45B442-0842-41F7-BC87-F2E7C4B2B208}" srcOrd="0" destOrd="0" presId="urn:microsoft.com/office/officeart/2005/8/layout/chevron2"/>
    <dgm:cxn modelId="{77135FFD-0BD5-41B4-9278-5206F763BDFC}" type="presOf" srcId="{2C002546-CE4C-4560-91FB-CC4E5AAFD838}" destId="{19E6A92F-9FF6-4ACC-A532-E43719C272C3}" srcOrd="0" destOrd="0" presId="urn:microsoft.com/office/officeart/2005/8/layout/chevron2"/>
    <dgm:cxn modelId="{6F318112-EFCE-46A9-8236-B7E13CF70CF6}" srcId="{DB76DA55-4B5E-4ADA-AC0D-0480744E1849}" destId="{3F1AF7EA-2106-44B4-9C44-861826C8E99D}" srcOrd="0" destOrd="0" parTransId="{FC853D64-C97B-4473-BE90-05B03148B4FE}" sibTransId="{F9A9F25B-217B-4FA7-8FE6-B585F7426F73}"/>
    <dgm:cxn modelId="{CF45A3AB-D9E6-429F-B65B-32494C2F9269}" type="presOf" srcId="{0FB4AAA1-EDEA-446D-836C-7B434E7296AF}" destId="{B3A27949-C601-4981-B255-F74FFD68F9B4}" srcOrd="0" destOrd="0" presId="urn:microsoft.com/office/officeart/2005/8/layout/chevron2"/>
    <dgm:cxn modelId="{394F20D3-2F19-4C19-A6B6-8B2408223298}" srcId="{080F9AA8-1056-4C76-9B19-FC1D587ECEC6}" destId="{05F611C8-2506-40D8-83B7-DE4B242C7CF4}" srcOrd="0" destOrd="0" parTransId="{0DA44E28-31C5-40E9-86A4-3BBC1BA7D61F}" sibTransId="{BC94CCD6-AC16-4691-9364-7ADCA41DBF18}"/>
    <dgm:cxn modelId="{090B5127-0C99-4BC8-900A-6F0E23E7D0AF}" type="presOf" srcId="{28AE70F1-0EF8-4B68-B06E-A3993FF5B91A}" destId="{01DEF919-9C8D-4251-A363-ED5752C6CF2F}" srcOrd="0" destOrd="0" presId="urn:microsoft.com/office/officeart/2005/8/layout/chevron2"/>
    <dgm:cxn modelId="{FCB36B0F-6494-4760-B775-84D642C318C6}" type="presOf" srcId="{9819B0CD-D006-441B-8CBD-8976B558408E}" destId="{61B10934-60DD-4E57-AEA2-A07937D957ED}" srcOrd="0" destOrd="0" presId="urn:microsoft.com/office/officeart/2005/8/layout/chevron2"/>
    <dgm:cxn modelId="{B33EF81D-14EE-4AC2-A7C7-E0C798A86EDD}" srcId="{B6811EF1-91DC-4CF9-81A4-223E1CFCE29B}" destId="{9819B0CD-D006-441B-8CBD-8976B558408E}" srcOrd="0" destOrd="0" parTransId="{7C6D596B-F201-49E3-94D4-4584CDC4CB44}" sibTransId="{4038FE2C-A380-46C7-A574-09C27277744C}"/>
    <dgm:cxn modelId="{7701720B-ACE4-46CA-AD39-3800849079DF}" type="presOf" srcId="{B6811EF1-91DC-4CF9-81A4-223E1CFCE29B}" destId="{ACA4B145-9EF3-4B40-9D82-E54AFA2A36FF}" srcOrd="0" destOrd="0" presId="urn:microsoft.com/office/officeart/2005/8/layout/chevron2"/>
    <dgm:cxn modelId="{D24CD608-9CBA-406F-AD87-F6C89E56A69A}" srcId="{48043650-5EC1-42D1-A49C-29D67B269F6E}" destId="{28AE70F1-0EF8-4B68-B06E-A3993FF5B91A}" srcOrd="0" destOrd="0" parTransId="{60FD8105-352E-4CAC-83EC-81363F586990}" sibTransId="{3F130974-4AAD-4387-85D8-EC28188A52B7}"/>
    <dgm:cxn modelId="{C0AC81E6-7696-4068-BE1F-33DC6DEDA74F}" type="presOf" srcId="{33339ECC-6A1C-4E38-9A00-02D5E9FD7AF8}" destId="{144DE155-2059-4903-8D78-28A19A5182DC}" srcOrd="0" destOrd="0" presId="urn:microsoft.com/office/officeart/2005/8/layout/chevron2"/>
    <dgm:cxn modelId="{28209AF0-A4A8-4754-978E-D2A2B1877E4C}" srcId="{6F8E5C48-FD02-420A-926E-3DA0E7B96830}" destId="{C881E93C-F36E-43FF-A96D-D802F593BF33}" srcOrd="0" destOrd="0" parTransId="{2CCC5CDF-04E3-457E-906F-7FD4F41C0418}" sibTransId="{5EACBBA5-80D2-4688-B2BC-F0112787081A}"/>
    <dgm:cxn modelId="{8DF0CC3A-3EAE-4934-8C2E-8B64F5FEADC3}" type="presOf" srcId="{C881E93C-F36E-43FF-A96D-D802F593BF33}" destId="{E7968937-4475-4D15-9BB3-8AF6337C0EBF}" srcOrd="0" destOrd="0" presId="urn:microsoft.com/office/officeart/2005/8/layout/chevron2"/>
    <dgm:cxn modelId="{80AA53BF-73A4-475E-8C3F-B1089416BFBB}" srcId="{9468407A-1FB8-41EE-9F72-AFC2D98EAE4E}" destId="{48043650-5EC1-42D1-A49C-29D67B269F6E}" srcOrd="4" destOrd="0" parTransId="{D0DB0DA0-AFBD-42B0-AB9F-841BB08C0B66}" sibTransId="{1D9D0ED5-0F02-4453-800D-DA66930C2544}"/>
    <dgm:cxn modelId="{550443B3-0397-4FB5-945D-89340D8E67CF}" type="presOf" srcId="{A9737C37-6A8E-47FB-9A87-BFE47DD2AD15}" destId="{E27AB1DA-5BE1-4A5A-9F6E-BE1A0851CAB7}" srcOrd="0" destOrd="0" presId="urn:microsoft.com/office/officeart/2005/8/layout/chevron2"/>
    <dgm:cxn modelId="{05563B5F-2E4C-47E2-8C82-9B2919F5E749}" srcId="{9468407A-1FB8-41EE-9F72-AFC2D98EAE4E}" destId="{DB76DA55-4B5E-4ADA-AC0D-0480744E1849}" srcOrd="0" destOrd="0" parTransId="{2C4317C4-8EDC-4F68-96C1-AC40534CC500}" sibTransId="{F77992D4-2CA7-451F-82FB-F8430C75BA84}"/>
    <dgm:cxn modelId="{B38C8A94-7F63-455D-9E94-65F7DEE002E1}" srcId="{9468407A-1FB8-41EE-9F72-AFC2D98EAE4E}" destId="{6F8E5C48-FD02-420A-926E-3DA0E7B96830}" srcOrd="6" destOrd="0" parTransId="{9005DC4A-2A9F-4472-ACFD-AC301C385322}" sibTransId="{6686BA8A-6964-468B-9BFB-034A0B99BA42}"/>
    <dgm:cxn modelId="{65382B42-0BA6-4E30-A168-C022EDA0BD4E}" type="presOf" srcId="{080F9AA8-1056-4C76-9B19-FC1D587ECEC6}" destId="{E596FDD6-96A2-4566-8BE9-E2689420E0E1}" srcOrd="0" destOrd="0" presId="urn:microsoft.com/office/officeart/2005/8/layout/chevron2"/>
    <dgm:cxn modelId="{FCE64906-580E-4251-BDA8-9BE806C8DB65}" srcId="{9468407A-1FB8-41EE-9F72-AFC2D98EAE4E}" destId="{2C002546-CE4C-4560-91FB-CC4E5AAFD838}" srcOrd="1" destOrd="0" parTransId="{D446F36D-195F-433F-A5A5-EC085EDD61AA}" sibTransId="{57662338-3DE3-40DD-AB4D-E2A4584BBA2A}"/>
    <dgm:cxn modelId="{03AA7520-557B-48B1-9077-9027C0AB32DD}" srcId="{2C002546-CE4C-4560-91FB-CC4E5AAFD838}" destId="{0FB4AAA1-EDEA-446D-836C-7B434E7296AF}" srcOrd="0" destOrd="0" parTransId="{1B872927-DB30-46FF-9799-8000367DFF8F}" sibTransId="{1FCA7FB7-2136-4000-8EAD-BB5F3F5DA1D1}"/>
    <dgm:cxn modelId="{47068B6D-F52E-4C00-8FF5-95CBA7AD1433}" type="presOf" srcId="{9468407A-1FB8-41EE-9F72-AFC2D98EAE4E}" destId="{BD5C3C2B-7CD2-49F2-82CF-DDDA0D717D73}" srcOrd="0" destOrd="0" presId="urn:microsoft.com/office/officeart/2005/8/layout/chevron2"/>
    <dgm:cxn modelId="{CB8A265D-606F-4BAB-A68E-8AC6DACECACF}" type="presOf" srcId="{3F1AF7EA-2106-44B4-9C44-861826C8E99D}" destId="{590C09F5-9754-4709-8DCF-B6D570EF61D5}" srcOrd="0" destOrd="0" presId="urn:microsoft.com/office/officeart/2005/8/layout/chevron2"/>
    <dgm:cxn modelId="{D85EC81F-D10A-4F16-822C-782BCA61D78E}" type="presOf" srcId="{6F8E5C48-FD02-420A-926E-3DA0E7B96830}" destId="{19AEC81C-B7C9-4976-A6DC-B6EE69BDF7C9}" srcOrd="0" destOrd="0" presId="urn:microsoft.com/office/officeart/2005/8/layout/chevron2"/>
    <dgm:cxn modelId="{297AC951-87D4-47DD-97F6-C47462B3349D}" type="presParOf" srcId="{BD5C3C2B-7CD2-49F2-82CF-DDDA0D717D73}" destId="{4527F85A-2459-488E-8405-B821813FD682}" srcOrd="0" destOrd="0" presId="urn:microsoft.com/office/officeart/2005/8/layout/chevron2"/>
    <dgm:cxn modelId="{60C7B5FF-828A-4B30-8ECF-BF4EBE29CCE1}" type="presParOf" srcId="{4527F85A-2459-488E-8405-B821813FD682}" destId="{C6AF6CDE-354A-4176-B8D4-98AE84390860}" srcOrd="0" destOrd="0" presId="urn:microsoft.com/office/officeart/2005/8/layout/chevron2"/>
    <dgm:cxn modelId="{E0EA51C8-DF2A-4C19-ABA1-639F87D4D88F}" type="presParOf" srcId="{4527F85A-2459-488E-8405-B821813FD682}" destId="{590C09F5-9754-4709-8DCF-B6D570EF61D5}" srcOrd="1" destOrd="0" presId="urn:microsoft.com/office/officeart/2005/8/layout/chevron2"/>
    <dgm:cxn modelId="{74FF154C-C782-42E6-AB38-AD23B63A080C}" type="presParOf" srcId="{BD5C3C2B-7CD2-49F2-82CF-DDDA0D717D73}" destId="{28D4AA5C-9680-413C-AE00-9E8D02BB892F}" srcOrd="1" destOrd="0" presId="urn:microsoft.com/office/officeart/2005/8/layout/chevron2"/>
    <dgm:cxn modelId="{91D21714-9562-40C7-A768-06C673E81F22}" type="presParOf" srcId="{BD5C3C2B-7CD2-49F2-82CF-DDDA0D717D73}" destId="{85661963-68DF-444A-B880-1772BCA03B1B}" srcOrd="2" destOrd="0" presId="urn:microsoft.com/office/officeart/2005/8/layout/chevron2"/>
    <dgm:cxn modelId="{624FB509-D674-4F0B-9482-0F9DBF8A0C0B}" type="presParOf" srcId="{85661963-68DF-444A-B880-1772BCA03B1B}" destId="{19E6A92F-9FF6-4ACC-A532-E43719C272C3}" srcOrd="0" destOrd="0" presId="urn:microsoft.com/office/officeart/2005/8/layout/chevron2"/>
    <dgm:cxn modelId="{E7A49625-7DE6-4E1E-B837-55D854A1BBCE}" type="presParOf" srcId="{85661963-68DF-444A-B880-1772BCA03B1B}" destId="{B3A27949-C601-4981-B255-F74FFD68F9B4}" srcOrd="1" destOrd="0" presId="urn:microsoft.com/office/officeart/2005/8/layout/chevron2"/>
    <dgm:cxn modelId="{749C8593-3526-439A-AB52-67139EC842DF}" type="presParOf" srcId="{BD5C3C2B-7CD2-49F2-82CF-DDDA0D717D73}" destId="{83EC40C0-5FC0-4421-BD71-2ADEECAECD38}" srcOrd="3" destOrd="0" presId="urn:microsoft.com/office/officeart/2005/8/layout/chevron2"/>
    <dgm:cxn modelId="{130BF4EB-D85F-4953-A8DE-23C56F393D1E}" type="presParOf" srcId="{BD5C3C2B-7CD2-49F2-82CF-DDDA0D717D73}" destId="{CF14D075-DC5B-4178-BC27-B445452876FB}" srcOrd="4" destOrd="0" presId="urn:microsoft.com/office/officeart/2005/8/layout/chevron2"/>
    <dgm:cxn modelId="{6AEE071E-57DF-410A-9D00-93E21328858F}" type="presParOf" srcId="{CF14D075-DC5B-4178-BC27-B445452876FB}" destId="{E27AB1DA-5BE1-4A5A-9F6E-BE1A0851CAB7}" srcOrd="0" destOrd="0" presId="urn:microsoft.com/office/officeart/2005/8/layout/chevron2"/>
    <dgm:cxn modelId="{76EBC036-F6C2-4ACA-AC87-094FC502D044}" type="presParOf" srcId="{CF14D075-DC5B-4178-BC27-B445452876FB}" destId="{144DE155-2059-4903-8D78-28A19A5182DC}" srcOrd="1" destOrd="0" presId="urn:microsoft.com/office/officeart/2005/8/layout/chevron2"/>
    <dgm:cxn modelId="{BFFCBE28-BDE1-45EF-8D46-E52B42BD14FC}" type="presParOf" srcId="{BD5C3C2B-7CD2-49F2-82CF-DDDA0D717D73}" destId="{14266C40-5F41-4B38-A256-E707E5B8E396}" srcOrd="5" destOrd="0" presId="urn:microsoft.com/office/officeart/2005/8/layout/chevron2"/>
    <dgm:cxn modelId="{428FEC5C-E189-464C-9935-08E4E424886B}" type="presParOf" srcId="{BD5C3C2B-7CD2-49F2-82CF-DDDA0D717D73}" destId="{5D3A93F2-E7B3-461C-9F01-6166F4B3FD0D}" srcOrd="6" destOrd="0" presId="urn:microsoft.com/office/officeart/2005/8/layout/chevron2"/>
    <dgm:cxn modelId="{009A8D78-ADDF-4612-93AB-780A797D9674}" type="presParOf" srcId="{5D3A93F2-E7B3-461C-9F01-6166F4B3FD0D}" destId="{ACA4B145-9EF3-4B40-9D82-E54AFA2A36FF}" srcOrd="0" destOrd="0" presId="urn:microsoft.com/office/officeart/2005/8/layout/chevron2"/>
    <dgm:cxn modelId="{55D3AD3A-97EE-4E70-9C66-27793D674C71}" type="presParOf" srcId="{5D3A93F2-E7B3-461C-9F01-6166F4B3FD0D}" destId="{61B10934-60DD-4E57-AEA2-A07937D957ED}" srcOrd="1" destOrd="0" presId="urn:microsoft.com/office/officeart/2005/8/layout/chevron2"/>
    <dgm:cxn modelId="{EC7CE10D-FBA0-4032-97FC-E3D13489FA01}" type="presParOf" srcId="{BD5C3C2B-7CD2-49F2-82CF-DDDA0D717D73}" destId="{278E73A7-5BBB-44D9-B885-E843BB737024}" srcOrd="7" destOrd="0" presId="urn:microsoft.com/office/officeart/2005/8/layout/chevron2"/>
    <dgm:cxn modelId="{604CBBFD-D1A6-460B-B7EF-4C68A150120C}" type="presParOf" srcId="{BD5C3C2B-7CD2-49F2-82CF-DDDA0D717D73}" destId="{95A19BB5-6E46-44B5-A3C8-8A6100954A7E}" srcOrd="8" destOrd="0" presId="urn:microsoft.com/office/officeart/2005/8/layout/chevron2"/>
    <dgm:cxn modelId="{A473222D-9A63-4E31-B60E-73C3A65A74EC}" type="presParOf" srcId="{95A19BB5-6E46-44B5-A3C8-8A6100954A7E}" destId="{52CDFF08-AE41-427B-9FE7-76B7709015EA}" srcOrd="0" destOrd="0" presId="urn:microsoft.com/office/officeart/2005/8/layout/chevron2"/>
    <dgm:cxn modelId="{9346AE66-C6F2-4621-8FC8-E811C11CE08B}" type="presParOf" srcId="{95A19BB5-6E46-44B5-A3C8-8A6100954A7E}" destId="{01DEF919-9C8D-4251-A363-ED5752C6CF2F}" srcOrd="1" destOrd="0" presId="urn:microsoft.com/office/officeart/2005/8/layout/chevron2"/>
    <dgm:cxn modelId="{7C726F45-D4B9-495F-AD4E-67266593A597}" type="presParOf" srcId="{BD5C3C2B-7CD2-49F2-82CF-DDDA0D717D73}" destId="{032A186E-82CF-4656-9799-BFF802ED3A7D}" srcOrd="9" destOrd="0" presId="urn:microsoft.com/office/officeart/2005/8/layout/chevron2"/>
    <dgm:cxn modelId="{38B1D916-56AD-4504-8453-E36CBFB6BAA2}" type="presParOf" srcId="{BD5C3C2B-7CD2-49F2-82CF-DDDA0D717D73}" destId="{0FAF05C0-6A7E-45FB-9560-28DE27BB411E}" srcOrd="10" destOrd="0" presId="urn:microsoft.com/office/officeart/2005/8/layout/chevron2"/>
    <dgm:cxn modelId="{EEA263D7-1DF5-4B8F-B7A1-E7CA563B5AFF}" type="presParOf" srcId="{0FAF05C0-6A7E-45FB-9560-28DE27BB411E}" destId="{E596FDD6-96A2-4566-8BE9-E2689420E0E1}" srcOrd="0" destOrd="0" presId="urn:microsoft.com/office/officeart/2005/8/layout/chevron2"/>
    <dgm:cxn modelId="{E695CC6F-E56A-46E6-805B-F5C5BE74AABD}" type="presParOf" srcId="{0FAF05C0-6A7E-45FB-9560-28DE27BB411E}" destId="{2E45B442-0842-41F7-BC87-F2E7C4B2B208}" srcOrd="1" destOrd="0" presId="urn:microsoft.com/office/officeart/2005/8/layout/chevron2"/>
    <dgm:cxn modelId="{113DC84E-A844-4886-880E-8BCC6348F9C5}" type="presParOf" srcId="{BD5C3C2B-7CD2-49F2-82CF-DDDA0D717D73}" destId="{5A3974B9-908D-467E-BCE3-282531FC8CFC}" srcOrd="11" destOrd="0" presId="urn:microsoft.com/office/officeart/2005/8/layout/chevron2"/>
    <dgm:cxn modelId="{F49A1AB2-EB08-4F70-9085-5B973493A8F4}" type="presParOf" srcId="{BD5C3C2B-7CD2-49F2-82CF-DDDA0D717D73}" destId="{627B2DBE-4A0D-4AD6-B1CC-BFD18BDBD29C}" srcOrd="12" destOrd="0" presId="urn:microsoft.com/office/officeart/2005/8/layout/chevron2"/>
    <dgm:cxn modelId="{F1A7639B-DB87-48B3-9D9D-D0F7B2FA762D}" type="presParOf" srcId="{627B2DBE-4A0D-4AD6-B1CC-BFD18BDBD29C}" destId="{19AEC81C-B7C9-4976-A6DC-B6EE69BDF7C9}" srcOrd="0" destOrd="0" presId="urn:microsoft.com/office/officeart/2005/8/layout/chevron2"/>
    <dgm:cxn modelId="{FBE1048F-DC76-4C26-8712-D7733E833622}" type="presParOf" srcId="{627B2DBE-4A0D-4AD6-B1CC-BFD18BDBD29C}" destId="{E7968937-4475-4D15-9BB3-8AF6337C0EBF}"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AF6CDE-354A-4176-B8D4-98AE84390860}">
      <dsp:nvSpPr>
        <dsp:cNvPr id="0" name=""/>
        <dsp:cNvSpPr/>
      </dsp:nvSpPr>
      <dsp:spPr>
        <a:xfrm rot="5400000">
          <a:off x="-537965" y="554955"/>
          <a:ext cx="3586439" cy="2510507"/>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TW" altLang="en-US" sz="4500" b="1" kern="1200" dirty="0" smtClean="0">
              <a:latin typeface="微軟正黑體" panose="020B0604030504040204" pitchFamily="34" charset="-120"/>
              <a:ea typeface="微軟正黑體" panose="020B0604030504040204" pitchFamily="34" charset="-120"/>
            </a:rPr>
            <a:t>掛號</a:t>
          </a:r>
          <a:endParaRPr lang="zh-TW" altLang="en-US" sz="4500" b="1" kern="1200" dirty="0">
            <a:latin typeface="微軟正黑體" panose="020B0604030504040204" pitchFamily="34" charset="-120"/>
            <a:ea typeface="微軟正黑體" panose="020B0604030504040204" pitchFamily="34" charset="-120"/>
          </a:endParaRPr>
        </a:p>
      </dsp:txBody>
      <dsp:txXfrm rot="-5400000">
        <a:off x="2" y="1272243"/>
        <a:ext cx="2510507" cy="1075932"/>
      </dsp:txXfrm>
    </dsp:sp>
    <dsp:sp modelId="{590C09F5-9754-4709-8DCF-B6D570EF61D5}">
      <dsp:nvSpPr>
        <dsp:cNvPr id="0" name=""/>
        <dsp:cNvSpPr/>
      </dsp:nvSpPr>
      <dsp:spPr>
        <a:xfrm rot="5400000">
          <a:off x="12042269" y="-9514772"/>
          <a:ext cx="2331185" cy="21394710"/>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altLang="en-US" sz="5300" b="1" kern="1200" dirty="0" smtClean="0">
              <a:latin typeface="微軟正黑體" panose="020B0604030504040204" pitchFamily="34" charset="-120"/>
              <a:ea typeface="微軟正黑體" panose="020B0604030504040204" pitchFamily="34" charset="-120"/>
            </a:rPr>
            <a:t>請</a:t>
          </a:r>
          <a:r>
            <a:rPr lang="zh-TW" altLang="zh-TW" sz="5300" b="1" kern="1200" dirty="0" smtClean="0">
              <a:latin typeface="微軟正黑體" panose="020B0604030504040204" pitchFamily="34" charset="-120"/>
              <a:ea typeface="微軟正黑體" panose="020B0604030504040204" pitchFamily="34" charset="-120"/>
            </a:rPr>
            <a:t>填寫姓名、聯絡電話等基本資料</a:t>
          </a:r>
          <a:r>
            <a:rPr lang="zh-TW" altLang="en-US" sz="5300" b="1" kern="1200" dirty="0" smtClean="0">
              <a:latin typeface="微軟正黑體" panose="020B0604030504040204" pitchFamily="34" charset="-120"/>
              <a:ea typeface="微軟正黑體" panose="020B0604030504040204" pitchFamily="34" charset="-120"/>
            </a:rPr>
            <a:t>，並繳交掛號費</a:t>
          </a:r>
          <a:r>
            <a:rPr lang="en-US" altLang="zh-TW" sz="5300" b="1" kern="1200" dirty="0" smtClean="0">
              <a:latin typeface="微軟正黑體" panose="020B0604030504040204" pitchFamily="34" charset="-120"/>
              <a:ea typeface="微軟正黑體" panose="020B0604030504040204" pitchFamily="34" charset="-120"/>
            </a:rPr>
            <a:t>300</a:t>
          </a:r>
          <a:r>
            <a:rPr lang="zh-TW" altLang="en-US" sz="5300" b="1" kern="1200" dirty="0" smtClean="0">
              <a:latin typeface="微軟正黑體" panose="020B0604030504040204" pitchFamily="34" charset="-120"/>
              <a:ea typeface="微軟正黑體" panose="020B0604030504040204" pitchFamily="34" charset="-120"/>
            </a:rPr>
            <a:t>元</a:t>
          </a:r>
          <a:r>
            <a:rPr lang="en-US" altLang="zh-TW" sz="5300" b="1" kern="1200" dirty="0" smtClean="0">
              <a:latin typeface="微軟正黑體" panose="020B0604030504040204" pitchFamily="34" charset="-120"/>
              <a:ea typeface="微軟正黑體" panose="020B0604030504040204" pitchFamily="34" charset="-120"/>
            </a:rPr>
            <a:t>/</a:t>
          </a:r>
          <a:r>
            <a:rPr lang="zh-TW" altLang="en-US" sz="5300" b="1" kern="1200" dirty="0" smtClean="0">
              <a:latin typeface="微軟正黑體" panose="020B0604030504040204" pitchFamily="34" charset="-120"/>
              <a:ea typeface="微軟正黑體" panose="020B0604030504040204" pitchFamily="34" charset="-120"/>
            </a:rPr>
            <a:t>項</a:t>
          </a:r>
          <a:r>
            <a:rPr lang="zh-TW" sz="5300" b="1" kern="1200" dirty="0" smtClean="0">
              <a:latin typeface="微軟正黑體" panose="020B0604030504040204" pitchFamily="34" charset="-120"/>
              <a:ea typeface="微軟正黑體" panose="020B0604030504040204" pitchFamily="34" charset="-120"/>
            </a:rPr>
            <a:t>。</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130789"/>
        <a:ext cx="21280911" cy="2103587"/>
      </dsp:txXfrm>
    </dsp:sp>
    <dsp:sp modelId="{19E6A92F-9FF6-4ACC-A532-E43719C272C3}">
      <dsp:nvSpPr>
        <dsp:cNvPr id="0" name=""/>
        <dsp:cNvSpPr/>
      </dsp:nvSpPr>
      <dsp:spPr>
        <a:xfrm rot="5400000">
          <a:off x="-537965" y="4063525"/>
          <a:ext cx="3586439" cy="2510507"/>
        </a:xfrm>
        <a:prstGeom prst="chevron">
          <a:avLst/>
        </a:prstGeom>
        <a:solidFill>
          <a:schemeClr val="accent4">
            <a:hueOff val="-744128"/>
            <a:satOff val="4483"/>
            <a:lumOff val="359"/>
            <a:alphaOff val="0"/>
          </a:schemeClr>
        </a:solidFill>
        <a:ln w="25400" cap="flat" cmpd="sng" algn="ctr">
          <a:solidFill>
            <a:schemeClr val="accent4">
              <a:hueOff val="-744128"/>
              <a:satOff val="4483"/>
              <a:lumOff val="35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TW" altLang="en-US" sz="4500" b="1" kern="1200" dirty="0" smtClean="0">
              <a:latin typeface="微軟正黑體" panose="020B0604030504040204" pitchFamily="34" charset="-120"/>
              <a:ea typeface="微軟正黑體" panose="020B0604030504040204" pitchFamily="34" charset="-120"/>
            </a:rPr>
            <a:t>問診</a:t>
          </a:r>
          <a:endParaRPr lang="zh-TW" altLang="en-US" sz="4500" b="1" kern="1200" dirty="0">
            <a:latin typeface="微軟正黑體" panose="020B0604030504040204" pitchFamily="34" charset="-120"/>
            <a:ea typeface="微軟正黑體" panose="020B0604030504040204" pitchFamily="34" charset="-120"/>
          </a:endParaRPr>
        </a:p>
      </dsp:txBody>
      <dsp:txXfrm rot="-5400000">
        <a:off x="2" y="4780813"/>
        <a:ext cx="2510507" cy="1075932"/>
      </dsp:txXfrm>
    </dsp:sp>
    <dsp:sp modelId="{B3A27949-C601-4981-B255-F74FFD68F9B4}">
      <dsp:nvSpPr>
        <dsp:cNvPr id="0" name=""/>
        <dsp:cNvSpPr/>
      </dsp:nvSpPr>
      <dsp:spPr>
        <a:xfrm rot="5400000">
          <a:off x="12042269" y="-6006202"/>
          <a:ext cx="2331185" cy="21394710"/>
        </a:xfrm>
        <a:prstGeom prst="round2SameRect">
          <a:avLst/>
        </a:prstGeom>
        <a:solidFill>
          <a:schemeClr val="lt1">
            <a:alpha val="90000"/>
            <a:hueOff val="0"/>
            <a:satOff val="0"/>
            <a:lumOff val="0"/>
            <a:alphaOff val="0"/>
          </a:schemeClr>
        </a:solidFill>
        <a:ln w="25400" cap="flat" cmpd="sng" algn="ctr">
          <a:solidFill>
            <a:schemeClr val="accent4">
              <a:hueOff val="-744128"/>
              <a:satOff val="4483"/>
              <a:lumOff val="3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sz="5300" b="1" kern="1200" dirty="0" smtClean="0">
              <a:latin typeface="微軟正黑體" panose="020B0604030504040204" pitchFamily="34" charset="-120"/>
              <a:ea typeface="微軟正黑體" panose="020B0604030504040204" pitchFamily="34" charset="-120"/>
            </a:rPr>
            <a:t>詳</a:t>
          </a:r>
          <a:r>
            <a:rPr lang="zh-TW" altLang="en-US" sz="5300" b="1" kern="1200" dirty="0" smtClean="0">
              <a:latin typeface="微軟正黑體" panose="020B0604030504040204" pitchFamily="34" charset="-120"/>
              <a:ea typeface="微軟正黑體" panose="020B0604030504040204" pitchFamily="34" charset="-120"/>
            </a:rPr>
            <a:t>訴</a:t>
          </a:r>
          <a:r>
            <a:rPr lang="zh-TW" altLang="zh-TW" sz="5300" b="1" kern="1200" dirty="0" smtClean="0">
              <a:latin typeface="微軟正黑體" panose="020B0604030504040204" pitchFamily="34" charset="-120"/>
              <a:ea typeface="微軟正黑體" panose="020B0604030504040204" pitchFamily="34" charset="-120"/>
            </a:rPr>
            <a:t>田間</a:t>
          </a:r>
          <a:r>
            <a:rPr lang="zh-TW" altLang="en-US" sz="5300" b="1" kern="1200" dirty="0" smtClean="0">
              <a:latin typeface="微軟正黑體" panose="020B0604030504040204" pitchFamily="34" charset="-120"/>
              <a:ea typeface="微軟正黑體" panose="020B0604030504040204" pitchFamily="34" charset="-120"/>
            </a:rPr>
            <a:t>管理</a:t>
          </a:r>
          <a:r>
            <a:rPr lang="zh-TW" sz="5300" b="1" kern="1200" dirty="0" smtClean="0">
              <a:latin typeface="微軟正黑體" panose="020B0604030504040204" pitchFamily="34" charset="-120"/>
              <a:ea typeface="微軟正黑體" panose="020B0604030504040204" pitchFamily="34" charset="-120"/>
            </a:rPr>
            <a:t>情形與</a:t>
          </a:r>
          <a:r>
            <a:rPr lang="zh-TW" altLang="en-US" sz="5300" b="1" kern="1200" dirty="0" smtClean="0">
              <a:latin typeface="微軟正黑體" panose="020B0604030504040204" pitchFamily="34" charset="-120"/>
              <a:ea typeface="微軟正黑體" panose="020B0604030504040204" pitchFamily="34" charset="-120"/>
            </a:rPr>
            <a:t>植物</a:t>
          </a:r>
          <a:r>
            <a:rPr lang="zh-TW" sz="5300" b="1" kern="1200" dirty="0" smtClean="0">
              <a:latin typeface="微軟正黑體" panose="020B0604030504040204" pitchFamily="34" charset="-120"/>
              <a:ea typeface="微軟正黑體" panose="020B0604030504040204" pitchFamily="34" charset="-120"/>
            </a:rPr>
            <a:t>病蟲害發生</a:t>
          </a:r>
          <a:r>
            <a:rPr lang="zh-TW" altLang="en-US" sz="5300" b="1" kern="1200" dirty="0" smtClean="0">
              <a:latin typeface="微軟正黑體" panose="020B0604030504040204" pitchFamily="34" charset="-120"/>
              <a:ea typeface="微軟正黑體" panose="020B0604030504040204" pitchFamily="34" charset="-120"/>
            </a:rPr>
            <a:t>概</a:t>
          </a:r>
          <a:r>
            <a:rPr lang="zh-TW" sz="5300" b="1" kern="1200" dirty="0" smtClean="0">
              <a:latin typeface="微軟正黑體" panose="020B0604030504040204" pitchFamily="34" charset="-120"/>
              <a:ea typeface="微軟正黑體" panose="020B0604030504040204" pitchFamily="34" charset="-120"/>
            </a:rPr>
            <a:t>況。</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3639359"/>
        <a:ext cx="21280911" cy="2103587"/>
      </dsp:txXfrm>
    </dsp:sp>
    <dsp:sp modelId="{E27AB1DA-5BE1-4A5A-9F6E-BE1A0851CAB7}">
      <dsp:nvSpPr>
        <dsp:cNvPr id="0" name=""/>
        <dsp:cNvSpPr/>
      </dsp:nvSpPr>
      <dsp:spPr>
        <a:xfrm rot="5400000">
          <a:off x="-537965" y="7572096"/>
          <a:ext cx="3586439" cy="2510507"/>
        </a:xfrm>
        <a:prstGeom prst="chevron">
          <a:avLst/>
        </a:prstGeom>
        <a:solidFill>
          <a:schemeClr val="accent4">
            <a:hueOff val="-1488257"/>
            <a:satOff val="8966"/>
            <a:lumOff val="719"/>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1866900">
            <a:lnSpc>
              <a:spcPct val="90000"/>
            </a:lnSpc>
            <a:spcBef>
              <a:spcPct val="0"/>
            </a:spcBef>
            <a:spcAft>
              <a:spcPct val="35000"/>
            </a:spcAft>
          </a:pPr>
          <a:r>
            <a:rPr lang="zh-TW" altLang="en-US" sz="4200" b="1" kern="1200" dirty="0" smtClean="0">
              <a:latin typeface="微軟正黑體" panose="020B0604030504040204" pitchFamily="34" charset="-120"/>
              <a:ea typeface="微軟正黑體" panose="020B0604030504040204" pitchFamily="34" charset="-120"/>
            </a:rPr>
            <a:t>檢查樣本</a:t>
          </a:r>
          <a:endParaRPr lang="zh-TW" altLang="en-US" sz="4200" b="1" kern="1200" dirty="0">
            <a:latin typeface="微軟正黑體" panose="020B0604030504040204" pitchFamily="34" charset="-120"/>
            <a:ea typeface="微軟正黑體" panose="020B0604030504040204" pitchFamily="34" charset="-120"/>
          </a:endParaRPr>
        </a:p>
      </dsp:txBody>
      <dsp:txXfrm rot="-5400000">
        <a:off x="2" y="8289384"/>
        <a:ext cx="2510507" cy="1075932"/>
      </dsp:txXfrm>
    </dsp:sp>
    <dsp:sp modelId="{144DE155-2059-4903-8D78-28A19A5182DC}">
      <dsp:nvSpPr>
        <dsp:cNvPr id="0" name=""/>
        <dsp:cNvSpPr/>
      </dsp:nvSpPr>
      <dsp:spPr>
        <a:xfrm rot="5400000">
          <a:off x="12042269" y="-2497631"/>
          <a:ext cx="2331185" cy="21394710"/>
        </a:xfrm>
        <a:prstGeom prst="round2SameRect">
          <a:avLst/>
        </a:prstGeom>
        <a:solidFill>
          <a:schemeClr val="lt1">
            <a:alpha val="90000"/>
            <a:hueOff val="0"/>
            <a:satOff val="0"/>
            <a:lumOff val="0"/>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sz="5300" b="1" kern="1200" dirty="0" smtClean="0">
              <a:latin typeface="微軟正黑體" panose="020B0604030504040204" pitchFamily="34" charset="-120"/>
              <a:ea typeface="微軟正黑體" panose="020B0604030504040204" pitchFamily="34" charset="-120"/>
            </a:rPr>
            <a:t>檢查</a:t>
          </a:r>
          <a:r>
            <a:rPr lang="zh-TW" altLang="en-US" sz="5300" b="1" kern="1200" dirty="0" smtClean="0">
              <a:latin typeface="微軟正黑體" panose="020B0604030504040204" pitchFamily="34" charset="-120"/>
              <a:ea typeface="微軟正黑體" panose="020B0604030504040204" pitchFamily="34" charset="-120"/>
            </a:rPr>
            <a:t>受害植物</a:t>
          </a:r>
          <a:r>
            <a:rPr lang="zh-TW" sz="5300" b="1" kern="1200" dirty="0" smtClean="0">
              <a:latin typeface="微軟正黑體" panose="020B0604030504040204" pitchFamily="34" charset="-120"/>
              <a:ea typeface="微軟正黑體" panose="020B0604030504040204" pitchFamily="34" charset="-120"/>
            </a:rPr>
            <a:t>樣本，</a:t>
          </a:r>
          <a:r>
            <a:rPr lang="zh-TW" altLang="en-US" sz="5300" b="1" kern="1200" dirty="0" smtClean="0">
              <a:latin typeface="微軟正黑體" panose="020B0604030504040204" pitchFamily="34" charset="-120"/>
              <a:ea typeface="微軟正黑體" panose="020B0604030504040204" pitchFamily="34" charset="-120"/>
            </a:rPr>
            <a:t>記錄病徵形態</a:t>
          </a:r>
          <a:r>
            <a:rPr lang="zh-TW" sz="5300" b="1" kern="1200" dirty="0" smtClean="0">
              <a:latin typeface="微軟正黑體" panose="020B0604030504040204" pitchFamily="34" charset="-120"/>
              <a:ea typeface="微軟正黑體" panose="020B0604030504040204" pitchFamily="34" charset="-120"/>
            </a:rPr>
            <a:t>。</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7147930"/>
        <a:ext cx="21280911" cy="2103587"/>
      </dsp:txXfrm>
    </dsp:sp>
    <dsp:sp modelId="{ACA4B145-9EF3-4B40-9D82-E54AFA2A36FF}">
      <dsp:nvSpPr>
        <dsp:cNvPr id="0" name=""/>
        <dsp:cNvSpPr/>
      </dsp:nvSpPr>
      <dsp:spPr>
        <a:xfrm rot="5400000">
          <a:off x="-537965" y="11080666"/>
          <a:ext cx="3586439" cy="2510507"/>
        </a:xfrm>
        <a:prstGeom prst="chevron">
          <a:avLst/>
        </a:prstGeom>
        <a:solidFill>
          <a:schemeClr val="accent4">
            <a:hueOff val="-2232385"/>
            <a:satOff val="13449"/>
            <a:lumOff val="1078"/>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1866900">
            <a:lnSpc>
              <a:spcPct val="90000"/>
            </a:lnSpc>
            <a:spcBef>
              <a:spcPct val="0"/>
            </a:spcBef>
            <a:spcAft>
              <a:spcPct val="35000"/>
            </a:spcAft>
          </a:pPr>
          <a:r>
            <a:rPr lang="zh-TW" altLang="en-US" sz="4200" b="1" kern="1200" dirty="0" smtClean="0">
              <a:latin typeface="微軟正黑體" panose="020B0604030504040204" pitchFamily="34" charset="-120"/>
              <a:ea typeface="微軟正黑體" panose="020B0604030504040204" pitchFamily="34" charset="-120"/>
            </a:rPr>
            <a:t>取樣鏡檢</a:t>
          </a:r>
          <a:endParaRPr lang="zh-TW" altLang="en-US" sz="4200" b="1" kern="1200" dirty="0">
            <a:latin typeface="微軟正黑體" panose="020B0604030504040204" pitchFamily="34" charset="-120"/>
            <a:ea typeface="微軟正黑體" panose="020B0604030504040204" pitchFamily="34" charset="-120"/>
          </a:endParaRPr>
        </a:p>
      </dsp:txBody>
      <dsp:txXfrm rot="-5400000">
        <a:off x="2" y="11797954"/>
        <a:ext cx="2510507" cy="1075932"/>
      </dsp:txXfrm>
    </dsp:sp>
    <dsp:sp modelId="{61B10934-60DD-4E57-AEA2-A07937D957ED}">
      <dsp:nvSpPr>
        <dsp:cNvPr id="0" name=""/>
        <dsp:cNvSpPr/>
      </dsp:nvSpPr>
      <dsp:spPr>
        <a:xfrm rot="5400000">
          <a:off x="12042269" y="1010938"/>
          <a:ext cx="2331185" cy="21394710"/>
        </a:xfrm>
        <a:prstGeom prst="round2SameRect">
          <a:avLst/>
        </a:prstGeom>
        <a:solidFill>
          <a:schemeClr val="lt1">
            <a:alpha val="90000"/>
            <a:hueOff val="0"/>
            <a:satOff val="0"/>
            <a:lumOff val="0"/>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altLang="en-US" sz="5300" b="1" kern="1200" dirty="0" smtClean="0">
              <a:latin typeface="微軟正黑體" panose="020B0604030504040204" pitchFamily="34" charset="-120"/>
              <a:ea typeface="微軟正黑體" panose="020B0604030504040204" pitchFamily="34" charset="-120"/>
            </a:rPr>
            <a:t>自受害植物</a:t>
          </a:r>
          <a:r>
            <a:rPr lang="zh-TW" sz="5300" b="1" kern="1200" dirty="0" smtClean="0">
              <a:latin typeface="微軟正黑體" panose="020B0604030504040204" pitchFamily="34" charset="-120"/>
              <a:ea typeface="微軟正黑體" panose="020B0604030504040204" pitchFamily="34" charset="-120"/>
            </a:rPr>
            <a:t>樣本</a:t>
          </a:r>
          <a:r>
            <a:rPr lang="zh-TW" altLang="zh-TW" sz="5300" b="1" kern="1200" dirty="0" smtClean="0">
              <a:latin typeface="微軟正黑體" panose="020B0604030504040204" pitchFamily="34" charset="-120"/>
              <a:ea typeface="微軟正黑體" panose="020B0604030504040204" pitchFamily="34" charset="-120"/>
            </a:rPr>
            <a:t>取樣</a:t>
          </a:r>
          <a:r>
            <a:rPr lang="zh-TW" sz="5300" b="1" kern="1200" dirty="0" smtClean="0">
              <a:latin typeface="微軟正黑體" panose="020B0604030504040204" pitchFamily="34" charset="-120"/>
              <a:ea typeface="微軟正黑體" panose="020B0604030504040204" pitchFamily="34" charset="-120"/>
            </a:rPr>
            <a:t>，</a:t>
          </a:r>
          <a:r>
            <a:rPr lang="zh-TW" altLang="zh-TW" sz="5300" b="1" kern="1200" dirty="0" smtClean="0">
              <a:latin typeface="微軟正黑體" panose="020B0604030504040204" pitchFamily="34" charset="-120"/>
              <a:ea typeface="微軟正黑體" panose="020B0604030504040204" pitchFamily="34" charset="-120"/>
            </a:rPr>
            <a:t>以顯微鏡</a:t>
          </a:r>
          <a:r>
            <a:rPr lang="zh-TW" altLang="en-US" sz="5300" b="1" kern="1200" dirty="0" smtClean="0">
              <a:latin typeface="微軟正黑體" panose="020B0604030504040204" pitchFamily="34" charset="-120"/>
              <a:ea typeface="微軟正黑體" panose="020B0604030504040204" pitchFamily="34" charset="-120"/>
            </a:rPr>
            <a:t>進行</a:t>
          </a:r>
          <a:r>
            <a:rPr lang="zh-TW" altLang="zh-TW" sz="5300" b="1" kern="1200" dirty="0" smtClean="0">
              <a:latin typeface="微軟正黑體" panose="020B0604030504040204" pitchFamily="34" charset="-120"/>
              <a:ea typeface="微軟正黑體" panose="020B0604030504040204" pitchFamily="34" charset="-120"/>
            </a:rPr>
            <a:t>病源</a:t>
          </a:r>
          <a:r>
            <a:rPr lang="zh-TW" altLang="en-US" sz="5300" b="1" kern="1200" dirty="0" smtClean="0">
              <a:latin typeface="微軟正黑體" panose="020B0604030504040204" pitchFamily="34" charset="-120"/>
              <a:ea typeface="微軟正黑體" panose="020B0604030504040204" pitchFamily="34" charset="-120"/>
            </a:rPr>
            <a:t>與</a:t>
          </a:r>
          <a:r>
            <a:rPr lang="zh-TW" altLang="zh-TW" sz="5300" b="1" kern="1200" dirty="0" smtClean="0">
              <a:latin typeface="微軟正黑體" panose="020B0604030504040204" pitchFamily="34" charset="-120"/>
              <a:ea typeface="微軟正黑體" panose="020B0604030504040204" pitchFamily="34" charset="-120"/>
            </a:rPr>
            <a:t>蟲體</a:t>
          </a:r>
          <a:r>
            <a:rPr lang="zh-TW" altLang="en-US" sz="5300" b="1" kern="1200" dirty="0" smtClean="0">
              <a:latin typeface="微軟正黑體" panose="020B0604030504040204" pitchFamily="34" charset="-120"/>
              <a:ea typeface="微軟正黑體" panose="020B0604030504040204" pitchFamily="34" charset="-120"/>
            </a:rPr>
            <a:t>形態</a:t>
          </a:r>
          <a:r>
            <a:rPr lang="zh-TW" altLang="zh-TW" sz="5300" b="1" kern="1200" dirty="0" smtClean="0">
              <a:latin typeface="微軟正黑體" panose="020B0604030504040204" pitchFamily="34" charset="-120"/>
              <a:ea typeface="微軟正黑體" panose="020B0604030504040204" pitchFamily="34" charset="-120"/>
            </a:rPr>
            <a:t>檢查</a:t>
          </a:r>
          <a:r>
            <a:rPr lang="zh-TW" altLang="en-US" sz="5300" b="1" kern="1200" dirty="0" smtClean="0">
              <a:latin typeface="微軟正黑體" panose="020B0604030504040204" pitchFamily="34" charset="-120"/>
              <a:ea typeface="微軟正黑體" panose="020B0604030504040204" pitchFamily="34" charset="-120"/>
            </a:rPr>
            <a:t>與記錄</a:t>
          </a:r>
          <a:r>
            <a:rPr lang="zh-TW" sz="5300" b="1" kern="1200" dirty="0" smtClean="0">
              <a:latin typeface="微軟正黑體" panose="020B0604030504040204" pitchFamily="34" charset="-120"/>
              <a:ea typeface="微軟正黑體" panose="020B0604030504040204" pitchFamily="34" charset="-120"/>
            </a:rPr>
            <a:t>。</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10656500"/>
        <a:ext cx="21280911" cy="2103587"/>
      </dsp:txXfrm>
    </dsp:sp>
    <dsp:sp modelId="{52CDFF08-AE41-427B-9FE7-76B7709015EA}">
      <dsp:nvSpPr>
        <dsp:cNvPr id="0" name=""/>
        <dsp:cNvSpPr/>
      </dsp:nvSpPr>
      <dsp:spPr>
        <a:xfrm rot="5400000">
          <a:off x="-537965" y="14589236"/>
          <a:ext cx="3586439" cy="2510507"/>
        </a:xfrm>
        <a:prstGeom prst="chevron">
          <a:avLst/>
        </a:prstGeom>
        <a:solidFill>
          <a:schemeClr val="accent4">
            <a:hueOff val="-2976513"/>
            <a:satOff val="17933"/>
            <a:lumOff val="1437"/>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rPr>
            <a:t>鑑定確認受害原因</a:t>
          </a:r>
          <a:endParaRPr lang="zh-TW" altLang="en-US" sz="4000" b="1" kern="1200" dirty="0">
            <a:latin typeface="微軟正黑體" panose="020B0604030504040204" pitchFamily="34" charset="-120"/>
            <a:ea typeface="微軟正黑體" panose="020B0604030504040204" pitchFamily="34" charset="-120"/>
          </a:endParaRPr>
        </a:p>
      </dsp:txBody>
      <dsp:txXfrm rot="-5400000">
        <a:off x="2" y="15306524"/>
        <a:ext cx="2510507" cy="1075932"/>
      </dsp:txXfrm>
    </dsp:sp>
    <dsp:sp modelId="{01DEF919-9C8D-4251-A363-ED5752C6CF2F}">
      <dsp:nvSpPr>
        <dsp:cNvPr id="0" name=""/>
        <dsp:cNvSpPr/>
      </dsp:nvSpPr>
      <dsp:spPr>
        <a:xfrm rot="5400000">
          <a:off x="12041657" y="4520121"/>
          <a:ext cx="2332411" cy="21394710"/>
        </a:xfrm>
        <a:prstGeom prst="round2SameRect">
          <a:avLst/>
        </a:prstGeom>
        <a:solidFill>
          <a:schemeClr val="lt1">
            <a:alpha val="90000"/>
            <a:hueOff val="0"/>
            <a:satOff val="0"/>
            <a:lumOff val="0"/>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altLang="en-US" sz="5300" b="1" kern="1200" dirty="0" smtClean="0">
              <a:latin typeface="微軟正黑體" panose="020B0604030504040204" pitchFamily="34" charset="-120"/>
              <a:ea typeface="微軟正黑體" panose="020B0604030504040204" pitchFamily="34" charset="-120"/>
            </a:rPr>
            <a:t>進行</a:t>
          </a:r>
          <a:r>
            <a:rPr lang="zh-TW" altLang="zh-TW" sz="5300" b="1" kern="1200" dirty="0" smtClean="0">
              <a:latin typeface="微軟正黑體" panose="020B0604030504040204" pitchFamily="34" charset="-120"/>
              <a:ea typeface="微軟正黑體" panose="020B0604030504040204" pitchFamily="34" charset="-120"/>
            </a:rPr>
            <a:t>病源</a:t>
          </a:r>
          <a:r>
            <a:rPr lang="zh-TW" altLang="en-US" sz="5300" b="1" kern="1200" dirty="0" smtClean="0">
              <a:latin typeface="微軟正黑體" panose="020B0604030504040204" pitchFamily="34" charset="-120"/>
              <a:ea typeface="微軟正黑體" panose="020B0604030504040204" pitchFamily="34" charset="-120"/>
            </a:rPr>
            <a:t>與</a:t>
          </a:r>
          <a:r>
            <a:rPr lang="zh-TW" altLang="zh-TW" sz="5300" b="1" kern="1200" dirty="0" smtClean="0">
              <a:latin typeface="微軟正黑體" panose="020B0604030504040204" pitchFamily="34" charset="-120"/>
              <a:ea typeface="微軟正黑體" panose="020B0604030504040204" pitchFamily="34" charset="-120"/>
            </a:rPr>
            <a:t>蟲體</a:t>
          </a:r>
          <a:r>
            <a:rPr lang="zh-TW" altLang="en-US" sz="5300" b="1" kern="1200" dirty="0" smtClean="0">
              <a:latin typeface="微軟正黑體" panose="020B0604030504040204" pitchFamily="34" charset="-120"/>
              <a:ea typeface="微軟正黑體" panose="020B0604030504040204" pitchFamily="34" charset="-120"/>
            </a:rPr>
            <a:t>判別，並確認植物受害原因。</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8" y="14165130"/>
        <a:ext cx="21280851" cy="2104693"/>
      </dsp:txXfrm>
    </dsp:sp>
    <dsp:sp modelId="{E596FDD6-96A2-4566-8BE9-E2689420E0E1}">
      <dsp:nvSpPr>
        <dsp:cNvPr id="0" name=""/>
        <dsp:cNvSpPr/>
      </dsp:nvSpPr>
      <dsp:spPr>
        <a:xfrm rot="5400000">
          <a:off x="-537965" y="18097807"/>
          <a:ext cx="3586439" cy="2510507"/>
        </a:xfrm>
        <a:prstGeom prst="chevron">
          <a:avLst/>
        </a:prstGeom>
        <a:solidFill>
          <a:schemeClr val="accent4">
            <a:hueOff val="-3720641"/>
            <a:satOff val="22416"/>
            <a:lumOff val="1797"/>
            <a:alphaOff val="0"/>
          </a:schemeClr>
        </a:solidFill>
        <a:ln w="25400" cap="flat" cmpd="sng" algn="ctr">
          <a:solidFill>
            <a:schemeClr val="accent4">
              <a:hueOff val="-3720641"/>
              <a:satOff val="22416"/>
              <a:lumOff val="179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rPr>
            <a:t>病蟲源</a:t>
          </a:r>
          <a:r>
            <a:rPr lang="en-US" altLang="zh-TW" sz="4000" b="1" kern="1200" dirty="0" smtClean="0">
              <a:latin typeface="微軟正黑體" panose="020B0604030504040204" pitchFamily="34" charset="-120"/>
              <a:ea typeface="微軟正黑體" panose="020B0604030504040204" pitchFamily="34" charset="-120"/>
            </a:rPr>
            <a:t/>
          </a:r>
          <a:br>
            <a:rPr lang="en-US" altLang="zh-TW" sz="4000" b="1" kern="1200" dirty="0" smtClean="0">
              <a:latin typeface="微軟正黑體" panose="020B0604030504040204" pitchFamily="34" charset="-120"/>
              <a:ea typeface="微軟正黑體" panose="020B0604030504040204" pitchFamily="34" charset="-120"/>
            </a:rPr>
          </a:br>
          <a:r>
            <a:rPr lang="zh-TW" altLang="en-US" sz="4000" b="1" kern="1200" dirty="0" smtClean="0">
              <a:latin typeface="微軟正黑體" panose="020B0604030504040204" pitchFamily="34" charset="-120"/>
              <a:ea typeface="微軟正黑體" panose="020B0604030504040204" pitchFamily="34" charset="-120"/>
            </a:rPr>
            <a:t>培養鑑定</a:t>
          </a:r>
          <a:endParaRPr lang="zh-TW" altLang="en-US" sz="4000" b="1" kern="1200" dirty="0">
            <a:latin typeface="微軟正黑體" panose="020B0604030504040204" pitchFamily="34" charset="-120"/>
            <a:ea typeface="微軟正黑體" panose="020B0604030504040204" pitchFamily="34" charset="-120"/>
          </a:endParaRPr>
        </a:p>
      </dsp:txBody>
      <dsp:txXfrm rot="-5400000">
        <a:off x="2" y="18815095"/>
        <a:ext cx="2510507" cy="1075932"/>
      </dsp:txXfrm>
    </dsp:sp>
    <dsp:sp modelId="{2E45B442-0842-41F7-BC87-F2E7C4B2B208}">
      <dsp:nvSpPr>
        <dsp:cNvPr id="0" name=""/>
        <dsp:cNvSpPr/>
      </dsp:nvSpPr>
      <dsp:spPr>
        <a:xfrm rot="5400000">
          <a:off x="12042269" y="8028079"/>
          <a:ext cx="2331185" cy="21394710"/>
        </a:xfrm>
        <a:prstGeom prst="round2SameRect">
          <a:avLst/>
        </a:prstGeom>
        <a:solidFill>
          <a:schemeClr val="lt1">
            <a:alpha val="90000"/>
            <a:hueOff val="0"/>
            <a:satOff val="0"/>
            <a:lumOff val="0"/>
            <a:alphaOff val="0"/>
          </a:schemeClr>
        </a:solidFill>
        <a:ln w="25400" cap="flat" cmpd="sng" algn="ctr">
          <a:solidFill>
            <a:schemeClr val="accent4">
              <a:hueOff val="-3720641"/>
              <a:satOff val="22416"/>
              <a:lumOff val="17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altLang="en-US" sz="5300" b="1" kern="1200" dirty="0" smtClean="0">
              <a:latin typeface="微軟正黑體" panose="020B0604030504040204" pitchFamily="34" charset="-120"/>
              <a:ea typeface="微軟正黑體" panose="020B0604030504040204" pitchFamily="34" charset="-120"/>
            </a:rPr>
            <a:t>如植物受害原因</a:t>
          </a:r>
          <a:r>
            <a:rPr lang="zh-TW" sz="5300" b="1" kern="1200" dirty="0" smtClean="0">
              <a:latin typeface="微軟正黑體" panose="020B0604030504040204" pitchFamily="34" charset="-120"/>
              <a:ea typeface="微軟正黑體" panose="020B0604030504040204" pitchFamily="34" charset="-120"/>
            </a:rPr>
            <a:t>不</a:t>
          </a:r>
          <a:r>
            <a:rPr lang="zh-TW" altLang="en-US" sz="5300" b="1" kern="1200" dirty="0" smtClean="0">
              <a:latin typeface="微軟正黑體" panose="020B0604030504040204" pitchFamily="34" charset="-120"/>
              <a:ea typeface="微軟正黑體" panose="020B0604030504040204" pitchFamily="34" charset="-120"/>
            </a:rPr>
            <a:t>明</a:t>
          </a:r>
          <a:r>
            <a:rPr lang="zh-TW" sz="5300" b="1" kern="1200" dirty="0" smtClean="0">
              <a:latin typeface="微軟正黑體" panose="020B0604030504040204" pitchFamily="34" charset="-120"/>
              <a:ea typeface="微軟正黑體" panose="020B0604030504040204" pitchFamily="34" charset="-120"/>
            </a:rPr>
            <a:t>，取樣</a:t>
          </a:r>
          <a:r>
            <a:rPr lang="zh-TW" altLang="en-US" sz="5300" b="1" kern="1200" dirty="0" smtClean="0">
              <a:latin typeface="微軟正黑體" panose="020B0604030504040204" pitchFamily="34" charset="-120"/>
              <a:ea typeface="微軟正黑體" panose="020B0604030504040204" pitchFamily="34" charset="-120"/>
            </a:rPr>
            <a:t>進行</a:t>
          </a:r>
          <a:r>
            <a:rPr lang="zh-TW" altLang="zh-TW" sz="5300" b="1" kern="1200" dirty="0" smtClean="0">
              <a:latin typeface="微軟正黑體" panose="020B0604030504040204" pitchFamily="34" charset="-120"/>
              <a:ea typeface="微軟正黑體" panose="020B0604030504040204" pitchFamily="34" charset="-120"/>
            </a:rPr>
            <a:t>病</a:t>
          </a:r>
          <a:r>
            <a:rPr lang="zh-TW" altLang="en-US" sz="5300" b="1" kern="1200" dirty="0" smtClean="0">
              <a:latin typeface="微軟正黑體" panose="020B0604030504040204" pitchFamily="34" charset="-120"/>
              <a:ea typeface="微軟正黑體" panose="020B0604030504040204" pitchFamily="34" charset="-120"/>
            </a:rPr>
            <a:t>蟲</a:t>
          </a:r>
          <a:r>
            <a:rPr lang="zh-TW" altLang="zh-TW" sz="5300" b="1" kern="1200" dirty="0" smtClean="0">
              <a:latin typeface="微軟正黑體" panose="020B0604030504040204" pitchFamily="34" charset="-120"/>
              <a:ea typeface="微軟正黑體" panose="020B0604030504040204" pitchFamily="34" charset="-120"/>
            </a:rPr>
            <a:t>源</a:t>
          </a:r>
          <a:r>
            <a:rPr lang="zh-TW" sz="5300" b="1" kern="1200" dirty="0" smtClean="0">
              <a:latin typeface="微軟正黑體" panose="020B0604030504040204" pitchFamily="34" charset="-120"/>
              <a:ea typeface="微軟正黑體" panose="020B0604030504040204" pitchFamily="34" charset="-120"/>
            </a:rPr>
            <a:t>培養，並</a:t>
          </a:r>
          <a:r>
            <a:rPr lang="zh-TW" altLang="en-US" sz="5300" b="1" kern="1200" dirty="0" smtClean="0">
              <a:latin typeface="微軟正黑體" panose="020B0604030504040204" pitchFamily="34" charset="-120"/>
              <a:ea typeface="微軟正黑體" panose="020B0604030504040204" pitchFamily="34" charset="-120"/>
            </a:rPr>
            <a:t>進行分子</a:t>
          </a:r>
          <a:r>
            <a:rPr lang="zh-TW" sz="5300" b="1" kern="1200" dirty="0" smtClean="0">
              <a:latin typeface="微軟正黑體" panose="020B0604030504040204" pitchFamily="34" charset="-120"/>
              <a:ea typeface="微軟正黑體" panose="020B0604030504040204" pitchFamily="34" charset="-120"/>
            </a:rPr>
            <a:t>鑑定確認。</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17673641"/>
        <a:ext cx="21280911" cy="2103587"/>
      </dsp:txXfrm>
    </dsp:sp>
    <dsp:sp modelId="{19AEC81C-B7C9-4976-A6DC-B6EE69BDF7C9}">
      <dsp:nvSpPr>
        <dsp:cNvPr id="0" name=""/>
        <dsp:cNvSpPr/>
      </dsp:nvSpPr>
      <dsp:spPr>
        <a:xfrm rot="5400000">
          <a:off x="-537965" y="21606377"/>
          <a:ext cx="3586439" cy="2510507"/>
        </a:xfrm>
        <a:prstGeom prst="chevron">
          <a:avLst/>
        </a:prstGeom>
        <a:solidFill>
          <a:schemeClr val="accent4">
            <a:hueOff val="-4464770"/>
            <a:satOff val="26899"/>
            <a:lumOff val="2156"/>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zh-TW" sz="4000" b="1" kern="1200" dirty="0" smtClean="0">
              <a:latin typeface="微軟正黑體" panose="020B0604030504040204" pitchFamily="34" charset="-120"/>
              <a:ea typeface="微軟正黑體" panose="020B0604030504040204" pitchFamily="34" charset="-120"/>
            </a:rPr>
            <a:t>開立防治建議書</a:t>
          </a:r>
          <a:endParaRPr lang="zh-TW" altLang="en-US" sz="4000" b="1" kern="1200" dirty="0">
            <a:latin typeface="微軟正黑體" panose="020B0604030504040204" pitchFamily="34" charset="-120"/>
            <a:ea typeface="微軟正黑體" panose="020B0604030504040204" pitchFamily="34" charset="-120"/>
          </a:endParaRPr>
        </a:p>
      </dsp:txBody>
      <dsp:txXfrm rot="-5400000">
        <a:off x="2" y="22323665"/>
        <a:ext cx="2510507" cy="1075932"/>
      </dsp:txXfrm>
    </dsp:sp>
    <dsp:sp modelId="{E7968937-4475-4D15-9BB3-8AF6337C0EBF}">
      <dsp:nvSpPr>
        <dsp:cNvPr id="0" name=""/>
        <dsp:cNvSpPr/>
      </dsp:nvSpPr>
      <dsp:spPr>
        <a:xfrm rot="5400000">
          <a:off x="12042269" y="11536649"/>
          <a:ext cx="2331185" cy="21394710"/>
        </a:xfrm>
        <a:prstGeom prst="round2SameRect">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76936" tIns="33655" rIns="33655" bIns="33655" numCol="1" spcCol="1270" anchor="ctr" anchorCtr="0">
          <a:noAutofit/>
        </a:bodyPr>
        <a:lstStyle/>
        <a:p>
          <a:pPr marL="285750" lvl="1" indent="-285750" algn="l" defTabSz="2355850">
            <a:lnSpc>
              <a:spcPct val="90000"/>
            </a:lnSpc>
            <a:spcBef>
              <a:spcPct val="0"/>
            </a:spcBef>
            <a:spcAft>
              <a:spcPct val="15000"/>
            </a:spcAft>
            <a:buChar char="••"/>
          </a:pPr>
          <a:r>
            <a:rPr lang="zh-TW" altLang="en-US" sz="5300" b="1" kern="1200" dirty="0" smtClean="0">
              <a:latin typeface="微軟正黑體" panose="020B0604030504040204" pitchFamily="34" charset="-120"/>
              <a:ea typeface="微軟正黑體" panose="020B0604030504040204" pitchFamily="34" charset="-120"/>
            </a:rPr>
            <a:t>針對植物受害原因，依</a:t>
          </a:r>
          <a:r>
            <a:rPr lang="zh-TW" sz="5300" b="1" kern="1200" dirty="0" smtClean="0">
              <a:latin typeface="微軟正黑體" panose="020B0604030504040204" pitchFamily="34" charset="-120"/>
              <a:ea typeface="微軟正黑體" panose="020B0604030504040204" pitchFamily="34" charset="-120"/>
            </a:rPr>
            <a:t>植保推薦用藥</a:t>
          </a:r>
          <a:r>
            <a:rPr lang="zh-TW" altLang="en-US" sz="5300" b="1" kern="1200" dirty="0" smtClean="0">
              <a:latin typeface="微軟正黑體" panose="020B0604030504040204" pitchFamily="34" charset="-120"/>
              <a:ea typeface="微軟正黑體" panose="020B0604030504040204" pitchFamily="34" charset="-120"/>
            </a:rPr>
            <a:t>等防治資材，</a:t>
          </a:r>
          <a:r>
            <a:rPr lang="zh-TW" altLang="zh-TW" sz="5300" b="1" kern="1200" dirty="0" smtClean="0">
              <a:latin typeface="微軟正黑體" panose="020B0604030504040204" pitchFamily="34" charset="-120"/>
              <a:ea typeface="微軟正黑體" panose="020B0604030504040204" pitchFamily="34" charset="-120"/>
            </a:rPr>
            <a:t>開立</a:t>
          </a:r>
          <a:r>
            <a:rPr lang="zh-TW" altLang="en-US" sz="5300" b="1" kern="1200" dirty="0" smtClean="0">
              <a:latin typeface="微軟正黑體" panose="020B0604030504040204" pitchFamily="34" charset="-120"/>
              <a:ea typeface="微軟正黑體" panose="020B0604030504040204" pitchFamily="34" charset="-120"/>
            </a:rPr>
            <a:t>處方</a:t>
          </a:r>
          <a:r>
            <a:rPr lang="zh-TW" sz="5300" b="1" kern="1200" dirty="0" smtClean="0">
              <a:latin typeface="微軟正黑體" panose="020B0604030504040204" pitchFamily="34" charset="-120"/>
              <a:ea typeface="微軟正黑體" panose="020B0604030504040204" pitchFamily="34" charset="-120"/>
            </a:rPr>
            <a:t>對症</a:t>
          </a:r>
          <a:r>
            <a:rPr lang="zh-TW" altLang="en-US" sz="5300" b="1" kern="1200" dirty="0" smtClean="0">
              <a:latin typeface="微軟正黑體" panose="020B0604030504040204" pitchFamily="34" charset="-120"/>
              <a:ea typeface="微軟正黑體" panose="020B0604030504040204" pitchFamily="34" charset="-120"/>
            </a:rPr>
            <a:t>用</a:t>
          </a:r>
          <a:r>
            <a:rPr lang="zh-TW" sz="5300" b="1" kern="1200" dirty="0" smtClean="0">
              <a:latin typeface="微軟正黑體" panose="020B0604030504040204" pitchFamily="34" charset="-120"/>
              <a:ea typeface="微軟正黑體" panose="020B0604030504040204" pitchFamily="34" charset="-120"/>
            </a:rPr>
            <a:t>藥。</a:t>
          </a:r>
          <a:endParaRPr lang="zh-TW" altLang="en-US" sz="5300" b="1" kern="1200" dirty="0">
            <a:latin typeface="微軟正黑體" panose="020B0604030504040204" pitchFamily="34" charset="-120"/>
            <a:ea typeface="微軟正黑體" panose="020B0604030504040204" pitchFamily="34" charset="-120"/>
          </a:endParaRPr>
        </a:p>
      </dsp:txBody>
      <dsp:txXfrm rot="-5400000">
        <a:off x="2510507" y="21182211"/>
        <a:ext cx="21280911" cy="210358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ea typeface="新細明體" panose="02020500000000000000" pitchFamily="18" charset="-120"/>
              </a:defRPr>
            </a:lvl1pPr>
          </a:lstStyle>
          <a:p>
            <a:pPr>
              <a:defRPr/>
            </a:pPr>
            <a:endParaRPr lang="en-US" altLang="zh-TW"/>
          </a:p>
        </p:txBody>
      </p:sp>
      <p:sp>
        <p:nvSpPr>
          <p:cNvPr id="1536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ea typeface="新細明體" panose="02020500000000000000" pitchFamily="18" charset="-120"/>
              </a:defRPr>
            </a:lvl1pPr>
          </a:lstStyle>
          <a:p>
            <a:pPr>
              <a:defRPr/>
            </a:pPr>
            <a:fld id="{A76209D7-B928-4E87-AC95-206D1AF4B048}" type="datetimeFigureOut">
              <a:rPr lang="zh-TW" altLang="en-US"/>
              <a:t>2019/4/23</a:t>
            </a:fld>
            <a:endParaRPr lang="en-US" altLang="zh-TW"/>
          </a:p>
        </p:txBody>
      </p:sp>
      <p:sp>
        <p:nvSpPr>
          <p:cNvPr id="1536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ea typeface="新細明體" panose="02020500000000000000" pitchFamily="18" charset="-120"/>
              </a:defRPr>
            </a:lvl1pPr>
          </a:lstStyle>
          <a:p>
            <a:pPr>
              <a:defRPr/>
            </a:pPr>
            <a:endParaRPr lang="en-US" altLang="zh-TW"/>
          </a:p>
        </p:txBody>
      </p:sp>
      <p:sp>
        <p:nvSpPr>
          <p:cNvPr id="1536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0" hangingPunct="0">
              <a:defRPr sz="1200">
                <a:ea typeface="新細明體" panose="02020500000000000000" pitchFamily="18" charset="-120"/>
              </a:defRPr>
            </a:lvl1pPr>
          </a:lstStyle>
          <a:p>
            <a:pPr>
              <a:defRPr/>
            </a:pPr>
            <a:fld id="{7E01DB02-34BA-472E-9D52-8AB517CB7A3A}" type="slidenum">
              <a:rPr lang="zh-TW" altLang="en-US"/>
              <a:t>‹#›</a:t>
            </a:fld>
            <a:endParaRPr lang="en-US" altLang="zh-TW"/>
          </a:p>
        </p:txBody>
      </p:sp>
    </p:spTree>
    <p:extLst>
      <p:ext uri="{BB962C8B-B14F-4D97-AF65-F5344CB8AC3E}">
        <p14:creationId xmlns:p14="http://schemas.microsoft.com/office/powerpoint/2010/main" val="7817325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anose="02020500000000000000" pitchFamily="18" charset="-120"/>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新細明體" panose="02020500000000000000" pitchFamily="18" charset="-120"/>
              </a:defRPr>
            </a:lvl1pPr>
          </a:lstStyle>
          <a:p>
            <a:pPr>
              <a:defRPr/>
            </a:pPr>
            <a:fld id="{C984516E-842F-4BE4-8CCC-9F1DFD6C1522}" type="datetimeFigureOut">
              <a:rPr lang="zh-TW" altLang="en-US"/>
              <a:t>2019/4/23</a:t>
            </a:fld>
            <a:endParaRPr lang="zh-TW" altLang="en-US"/>
          </a:p>
        </p:txBody>
      </p:sp>
      <p:sp>
        <p:nvSpPr>
          <p:cNvPr id="4" name="投影片圖像版面配置區 3"/>
          <p:cNvSpPr>
            <a:spLocks noGrp="1" noRot="1" noChangeAspect="1"/>
          </p:cNvSpPr>
          <p:nvPr>
            <p:ph type="sldImg" idx="2"/>
          </p:nvPr>
        </p:nvSpPr>
        <p:spPr>
          <a:xfrm>
            <a:off x="2027238" y="685800"/>
            <a:ext cx="2803525" cy="3429000"/>
          </a:xfrm>
          <a:prstGeom prst="rect">
            <a:avLst/>
          </a:prstGeom>
          <a:noFill/>
          <a:ln w="12700">
            <a:solidFill>
              <a:prstClr val="black"/>
            </a:solidFill>
          </a:ln>
        </p:spPr>
        <p:txBody>
          <a:bodyPr vert="horz" lIns="91440" tIns="45720" rIns="91440" bIns="45720" rtlCol="0" anchor="ctr"/>
          <a:lstStyle/>
          <a:p>
            <a:pPr lvl="0"/>
            <a:endParaRPr lang="zh-TW" altLang="en-US" noProof="0" smtClean="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新細明體" panose="02020500000000000000" pitchFamily="18" charset="-120"/>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新細明體" panose="02020500000000000000" pitchFamily="18" charset="-120"/>
              </a:defRPr>
            </a:lvl1pPr>
          </a:lstStyle>
          <a:p>
            <a:pPr>
              <a:defRPr/>
            </a:pPr>
            <a:fld id="{8B72D1E1-E3A3-494E-9239-BD3B4A086CF2}" type="slidenum">
              <a:rPr lang="zh-TW" altLang="en-US"/>
              <a:t>‹#›</a:t>
            </a:fld>
            <a:endParaRPr lang="zh-TW" altLang="en-US"/>
          </a:p>
        </p:txBody>
      </p:sp>
    </p:spTree>
    <p:extLst>
      <p:ext uri="{BB962C8B-B14F-4D97-AF65-F5344CB8AC3E}">
        <p14:creationId xmlns:p14="http://schemas.microsoft.com/office/powerpoint/2010/main" val="41716973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45" kern="1200">
        <a:solidFill>
          <a:schemeClr val="tx1"/>
        </a:solidFill>
        <a:latin typeface="+mn-lt"/>
        <a:ea typeface="+mn-ea"/>
        <a:cs typeface="+mn-cs"/>
      </a:defRPr>
    </a:lvl1pPr>
    <a:lvl2pPr marL="435610" algn="l" rtl="0" eaLnBrk="0" fontAlgn="base" hangingPunct="0">
      <a:spcBef>
        <a:spcPct val="30000"/>
      </a:spcBef>
      <a:spcAft>
        <a:spcPct val="0"/>
      </a:spcAft>
      <a:defRPr sz="1145" kern="1200">
        <a:solidFill>
          <a:schemeClr val="tx1"/>
        </a:solidFill>
        <a:latin typeface="+mn-lt"/>
        <a:ea typeface="+mn-ea"/>
        <a:cs typeface="+mn-cs"/>
      </a:defRPr>
    </a:lvl2pPr>
    <a:lvl3pPr marL="870585" algn="l" rtl="0" eaLnBrk="0" fontAlgn="base" hangingPunct="0">
      <a:spcBef>
        <a:spcPct val="30000"/>
      </a:spcBef>
      <a:spcAft>
        <a:spcPct val="0"/>
      </a:spcAft>
      <a:defRPr sz="1145" kern="1200">
        <a:solidFill>
          <a:schemeClr val="tx1"/>
        </a:solidFill>
        <a:latin typeface="+mn-lt"/>
        <a:ea typeface="+mn-ea"/>
        <a:cs typeface="+mn-cs"/>
      </a:defRPr>
    </a:lvl3pPr>
    <a:lvl4pPr marL="1306195" algn="l" rtl="0" eaLnBrk="0" fontAlgn="base" hangingPunct="0">
      <a:spcBef>
        <a:spcPct val="30000"/>
      </a:spcBef>
      <a:spcAft>
        <a:spcPct val="0"/>
      </a:spcAft>
      <a:defRPr sz="1145" kern="1200">
        <a:solidFill>
          <a:schemeClr val="tx1"/>
        </a:solidFill>
        <a:latin typeface="+mn-lt"/>
        <a:ea typeface="+mn-ea"/>
        <a:cs typeface="+mn-cs"/>
      </a:defRPr>
    </a:lvl4pPr>
    <a:lvl5pPr marL="1741170" algn="l" rtl="0" eaLnBrk="0" fontAlgn="base" hangingPunct="0">
      <a:spcBef>
        <a:spcPct val="30000"/>
      </a:spcBef>
      <a:spcAft>
        <a:spcPct val="0"/>
      </a:spcAft>
      <a:defRPr sz="1145" kern="1200">
        <a:solidFill>
          <a:schemeClr val="tx1"/>
        </a:solidFill>
        <a:latin typeface="+mn-lt"/>
        <a:ea typeface="+mn-ea"/>
        <a:cs typeface="+mn-cs"/>
      </a:defRPr>
    </a:lvl5pPr>
    <a:lvl6pPr marL="2176780" algn="l" defTabSz="870585" rtl="0" eaLnBrk="1" latinLnBrk="0" hangingPunct="1">
      <a:defRPr sz="1145" kern="1200">
        <a:solidFill>
          <a:schemeClr val="tx1"/>
        </a:solidFill>
        <a:latin typeface="+mn-lt"/>
        <a:ea typeface="+mn-ea"/>
        <a:cs typeface="+mn-cs"/>
      </a:defRPr>
    </a:lvl6pPr>
    <a:lvl7pPr marL="2611755" algn="l" defTabSz="870585" rtl="0" eaLnBrk="1" latinLnBrk="0" hangingPunct="1">
      <a:defRPr sz="1145" kern="1200">
        <a:solidFill>
          <a:schemeClr val="tx1"/>
        </a:solidFill>
        <a:latin typeface="+mn-lt"/>
        <a:ea typeface="+mn-ea"/>
        <a:cs typeface="+mn-cs"/>
      </a:defRPr>
    </a:lvl7pPr>
    <a:lvl8pPr marL="3047365" algn="l" defTabSz="870585" rtl="0" eaLnBrk="1" latinLnBrk="0" hangingPunct="1">
      <a:defRPr sz="1145" kern="1200">
        <a:solidFill>
          <a:schemeClr val="tx1"/>
        </a:solidFill>
        <a:latin typeface="+mn-lt"/>
        <a:ea typeface="+mn-ea"/>
        <a:cs typeface="+mn-cs"/>
      </a:defRPr>
    </a:lvl8pPr>
    <a:lvl9pPr marL="3482340" algn="l" defTabSz="870585" rtl="0" eaLnBrk="1" latinLnBrk="0" hangingPunct="1">
      <a:defRPr sz="114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投影片圖像版面配置區 1"/>
          <p:cNvSpPr>
            <a:spLocks noGrp="1" noRot="1" noChangeAspect="1" noTextEdit="1"/>
          </p:cNvSpPr>
          <p:nvPr>
            <p:ph type="sldImg"/>
          </p:nvPr>
        </p:nvSpPr>
        <p:spPr bwMode="auto">
          <a:xfrm>
            <a:off x="2027238" y="685800"/>
            <a:ext cx="2803525" cy="3429000"/>
          </a:xfrm>
          <a:noFill/>
          <a:ln>
            <a:solidFill>
              <a:srgbClr val="000000"/>
            </a:solidFill>
            <a:miter lim="800000"/>
          </a:ln>
        </p:spPr>
      </p:sp>
      <p:sp>
        <p:nvSpPr>
          <p:cNvPr id="4099" name="備忘稿版面配置區 2"/>
          <p:cNvSpPr>
            <a:spLocks noGrp="1"/>
          </p:cNvSpPr>
          <p:nvPr>
            <p:ph type="body" idx="1"/>
          </p:nvPr>
        </p:nvSpPr>
        <p:spPr bwMode="auto">
          <a:noFill/>
        </p:spPr>
        <p:txBody>
          <a:bodyPr wrap="square" numCol="1" anchor="t" anchorCtr="0" compatLnSpc="1"/>
          <a:lstStyle/>
          <a:p>
            <a:pPr eaLnBrk="1" hangingPunct="1">
              <a:spcBef>
                <a:spcPct val="0"/>
              </a:spcBef>
            </a:pPr>
            <a:endParaRPr lang="zh-TW" altLang="en-US" dirty="0" smtClean="0"/>
          </a:p>
        </p:txBody>
      </p:sp>
      <p:sp>
        <p:nvSpPr>
          <p:cNvPr id="4100" name="投影片編號版面配置區 3"/>
          <p:cNvSpPr txBox="1">
            <a:spLocks noGrp="1"/>
          </p:cNvSpPr>
          <p:nvPr/>
        </p:nvSpPr>
        <p:spPr bwMode="auto">
          <a:xfrm>
            <a:off x="3884613" y="8685213"/>
            <a:ext cx="2971800" cy="457200"/>
          </a:xfrm>
          <a:prstGeom prst="rect">
            <a:avLst/>
          </a:prstGeom>
          <a:noFill/>
          <a:ln w="9525">
            <a:noFill/>
            <a:miter lim="800000"/>
          </a:ln>
        </p:spPr>
        <p:txBody>
          <a:bodyPr anchor="b"/>
          <a:lstStyle/>
          <a:p>
            <a:pPr algn="r"/>
            <a:fld id="{C375D126-4B26-436D-A986-AA1691AB8A19}" type="slidenum">
              <a:rPr lang="zh-TW" altLang="en-US" sz="1200"/>
              <a:t>1</a:t>
            </a:fld>
            <a:endParaRPr lang="en-US" altLang="zh-TW" sz="1200"/>
          </a:p>
        </p:txBody>
      </p:sp>
    </p:spTree>
    <p:extLst>
      <p:ext uri="{BB962C8B-B14F-4D97-AF65-F5344CB8AC3E}">
        <p14:creationId xmlns:p14="http://schemas.microsoft.com/office/powerpoint/2010/main" val="3191564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429948" y="12301727"/>
            <a:ext cx="27539395" cy="8488374"/>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859895" y="22440107"/>
            <a:ext cx="22679502" cy="10120048"/>
          </a:xfrm>
        </p:spPr>
        <p:txBody>
          <a:bodyPr/>
          <a:lstStyle>
            <a:lvl1pPr marL="0" indent="0" algn="ctr">
              <a:buNone/>
              <a:defRPr>
                <a:solidFill>
                  <a:schemeClr val="tx1">
                    <a:tint val="75000"/>
                  </a:schemeClr>
                </a:solidFill>
              </a:defRPr>
            </a:lvl1pPr>
            <a:lvl2pPr marL="1979930" indent="0" algn="ctr">
              <a:buNone/>
              <a:defRPr>
                <a:solidFill>
                  <a:schemeClr val="tx1">
                    <a:tint val="75000"/>
                  </a:schemeClr>
                </a:solidFill>
              </a:defRPr>
            </a:lvl2pPr>
            <a:lvl3pPr marL="3960495" indent="0" algn="ctr">
              <a:buNone/>
              <a:defRPr>
                <a:solidFill>
                  <a:schemeClr val="tx1">
                    <a:tint val="75000"/>
                  </a:schemeClr>
                </a:solidFill>
              </a:defRPr>
            </a:lvl3pPr>
            <a:lvl4pPr marL="5940425" indent="0" algn="ctr">
              <a:buNone/>
              <a:defRPr>
                <a:solidFill>
                  <a:schemeClr val="tx1">
                    <a:tint val="75000"/>
                  </a:schemeClr>
                </a:solidFill>
              </a:defRPr>
            </a:lvl4pPr>
            <a:lvl5pPr marL="7920355" indent="0" algn="ctr">
              <a:buNone/>
              <a:defRPr>
                <a:solidFill>
                  <a:schemeClr val="tx1">
                    <a:tint val="75000"/>
                  </a:schemeClr>
                </a:solidFill>
              </a:defRPr>
            </a:lvl5pPr>
            <a:lvl6pPr marL="9900285" indent="0" algn="ctr">
              <a:buNone/>
              <a:defRPr>
                <a:solidFill>
                  <a:schemeClr val="tx1">
                    <a:tint val="75000"/>
                  </a:schemeClr>
                </a:solidFill>
              </a:defRPr>
            </a:lvl6pPr>
            <a:lvl7pPr marL="11880850" indent="0" algn="ctr">
              <a:buNone/>
              <a:defRPr>
                <a:solidFill>
                  <a:schemeClr val="tx1">
                    <a:tint val="75000"/>
                  </a:schemeClr>
                </a:solidFill>
              </a:defRPr>
            </a:lvl7pPr>
            <a:lvl8pPr marL="13860780" indent="0" algn="ctr">
              <a:buNone/>
              <a:defRPr>
                <a:solidFill>
                  <a:schemeClr val="tx1">
                    <a:tint val="75000"/>
                  </a:schemeClr>
                </a:solidFill>
              </a:defRPr>
            </a:lvl8pPr>
            <a:lvl9pPr marL="1584071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EB85275A-F7A1-412F-90DB-E83CB092FB66}" type="datetimeFigureOut">
              <a:rPr lang="zh-TW" altLang="en-US"/>
              <a:t>2019/4/23</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6A24AA1A-56A2-46F5-BC3C-36D7EB8515E1}" type="slidenum">
              <a:rPr lang="zh-TW" altLang="en-US"/>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2466659E-D9A4-4B85-A219-DB274E5A5BB9}" type="datetimeFigureOut">
              <a:rPr lang="zh-TW" altLang="en-US"/>
              <a:t>2019/4/23</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97E32B8E-90AB-432D-AD13-5A62275EB2C3}" type="slidenum">
              <a:rPr lang="zh-TW" altLang="en-US"/>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3489485" y="1585846"/>
            <a:ext cx="7289840" cy="33788494"/>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619966" y="1585846"/>
            <a:ext cx="21329531" cy="33788494"/>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85B54FB9-08AB-4813-9C34-5F390E19F1DD}" type="datetimeFigureOut">
              <a:rPr lang="zh-TW" altLang="en-US"/>
              <a:t>2019/4/23</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212AF1F-070E-4960-948D-BA09A756279F}" type="slidenum">
              <a:rPr lang="zh-TW" altLang="en-US"/>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0C9B27E7-6B27-48CD-803E-9849F086B828}" type="datetimeFigureOut">
              <a:rPr lang="zh-TW" altLang="en-US"/>
              <a:t>2019/4/23</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8CE43E7-DE17-4D68-A12B-CFFA7D62B141}" type="slidenum">
              <a:rPr lang="zh-TW" altLang="en-US"/>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559321" y="25446791"/>
            <a:ext cx="27539395" cy="7865038"/>
          </a:xfrm>
        </p:spPr>
        <p:txBody>
          <a:bodyPr anchor="t"/>
          <a:lstStyle>
            <a:lvl1pPr algn="l">
              <a:defRPr sz="17325"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559321" y="16784252"/>
            <a:ext cx="27539395" cy="8662538"/>
          </a:xfrm>
        </p:spPr>
        <p:txBody>
          <a:bodyPr anchor="b"/>
          <a:lstStyle>
            <a:lvl1pPr marL="0" indent="0">
              <a:buNone/>
              <a:defRPr sz="8710">
                <a:solidFill>
                  <a:schemeClr val="tx1">
                    <a:tint val="75000"/>
                  </a:schemeClr>
                </a:solidFill>
              </a:defRPr>
            </a:lvl1pPr>
            <a:lvl2pPr marL="1979930" indent="0">
              <a:buNone/>
              <a:defRPr sz="7790">
                <a:solidFill>
                  <a:schemeClr val="tx1">
                    <a:tint val="75000"/>
                  </a:schemeClr>
                </a:solidFill>
              </a:defRPr>
            </a:lvl2pPr>
            <a:lvl3pPr marL="3960495" indent="0">
              <a:buNone/>
              <a:defRPr sz="6965">
                <a:solidFill>
                  <a:schemeClr val="tx1">
                    <a:tint val="75000"/>
                  </a:schemeClr>
                </a:solidFill>
              </a:defRPr>
            </a:lvl3pPr>
            <a:lvl4pPr marL="5940425" indent="0">
              <a:buNone/>
              <a:defRPr sz="6050">
                <a:solidFill>
                  <a:schemeClr val="tx1">
                    <a:tint val="75000"/>
                  </a:schemeClr>
                </a:solidFill>
              </a:defRPr>
            </a:lvl4pPr>
            <a:lvl5pPr marL="7920355" indent="0">
              <a:buNone/>
              <a:defRPr sz="6050">
                <a:solidFill>
                  <a:schemeClr val="tx1">
                    <a:tint val="75000"/>
                  </a:schemeClr>
                </a:solidFill>
              </a:defRPr>
            </a:lvl5pPr>
            <a:lvl6pPr marL="9900285" indent="0">
              <a:buNone/>
              <a:defRPr sz="6050">
                <a:solidFill>
                  <a:schemeClr val="tx1">
                    <a:tint val="75000"/>
                  </a:schemeClr>
                </a:solidFill>
              </a:defRPr>
            </a:lvl6pPr>
            <a:lvl7pPr marL="11880850" indent="0">
              <a:buNone/>
              <a:defRPr sz="6050">
                <a:solidFill>
                  <a:schemeClr val="tx1">
                    <a:tint val="75000"/>
                  </a:schemeClr>
                </a:solidFill>
              </a:defRPr>
            </a:lvl7pPr>
            <a:lvl8pPr marL="13860780" indent="0">
              <a:buNone/>
              <a:defRPr sz="6050">
                <a:solidFill>
                  <a:schemeClr val="tx1">
                    <a:tint val="75000"/>
                  </a:schemeClr>
                </a:solidFill>
              </a:defRPr>
            </a:lvl8pPr>
            <a:lvl9pPr marL="15840710" indent="0">
              <a:buNone/>
              <a:defRPr sz="605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3ECF462C-DF8C-465E-A67B-058123E6C2FD}" type="datetimeFigureOut">
              <a:rPr lang="zh-TW" altLang="en-US"/>
              <a:t>2019/4/23</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A492DE3-ECEB-46F2-9992-10B635177E1D}" type="slidenum">
              <a:rPr lang="zh-TW" altLang="en-US"/>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619964" y="9240048"/>
            <a:ext cx="14309686" cy="26134294"/>
          </a:xfrm>
        </p:spPr>
        <p:txBody>
          <a:bodyPr/>
          <a:lstStyle>
            <a:lvl1pPr>
              <a:defRPr sz="12100"/>
            </a:lvl1pPr>
            <a:lvl2pPr>
              <a:defRPr sz="10360"/>
            </a:lvl2pPr>
            <a:lvl3pPr>
              <a:defRPr sz="8710"/>
            </a:lvl3pPr>
            <a:lvl4pPr>
              <a:defRPr sz="7790"/>
            </a:lvl4pPr>
            <a:lvl5pPr>
              <a:defRPr sz="7790"/>
            </a:lvl5pPr>
            <a:lvl6pPr>
              <a:defRPr sz="7790"/>
            </a:lvl6pPr>
            <a:lvl7pPr>
              <a:defRPr sz="7790"/>
            </a:lvl7pPr>
            <a:lvl8pPr>
              <a:defRPr sz="7790"/>
            </a:lvl8pPr>
            <a:lvl9pPr>
              <a:defRPr sz="779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6469640" y="9240048"/>
            <a:ext cx="14309686" cy="26134294"/>
          </a:xfrm>
        </p:spPr>
        <p:txBody>
          <a:bodyPr/>
          <a:lstStyle>
            <a:lvl1pPr>
              <a:defRPr sz="12100"/>
            </a:lvl1pPr>
            <a:lvl2pPr>
              <a:defRPr sz="10360"/>
            </a:lvl2pPr>
            <a:lvl3pPr>
              <a:defRPr sz="8710"/>
            </a:lvl3pPr>
            <a:lvl4pPr>
              <a:defRPr sz="7790"/>
            </a:lvl4pPr>
            <a:lvl5pPr>
              <a:defRPr sz="7790"/>
            </a:lvl5pPr>
            <a:lvl6pPr>
              <a:defRPr sz="7790"/>
            </a:lvl6pPr>
            <a:lvl7pPr>
              <a:defRPr sz="7790"/>
            </a:lvl7pPr>
            <a:lvl8pPr>
              <a:defRPr sz="7790"/>
            </a:lvl8pPr>
            <a:lvl9pPr>
              <a:defRPr sz="779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BDFE74EE-CADD-49F8-A134-454A7F9B67BE}" type="datetimeFigureOut">
              <a:rPr lang="zh-TW" altLang="en-US"/>
              <a:t>2019/4/23</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7B3E00F3-BA2B-4634-B23E-B2850A75A189}" type="slidenum">
              <a:rPr lang="zh-TW" altLang="en-US"/>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1619965" y="8864212"/>
            <a:ext cx="14315312" cy="3694182"/>
          </a:xfrm>
        </p:spPr>
        <p:txBody>
          <a:bodyPr anchor="b"/>
          <a:lstStyle>
            <a:lvl1pPr marL="0" indent="0">
              <a:buNone/>
              <a:defRPr sz="10360" b="1"/>
            </a:lvl1pPr>
            <a:lvl2pPr marL="1979930" indent="0">
              <a:buNone/>
              <a:defRPr sz="8710" b="1"/>
            </a:lvl2pPr>
            <a:lvl3pPr marL="3960495" indent="0">
              <a:buNone/>
              <a:defRPr sz="7790" b="1"/>
            </a:lvl3pPr>
            <a:lvl4pPr marL="5940425" indent="0">
              <a:buNone/>
              <a:defRPr sz="6965" b="1"/>
            </a:lvl4pPr>
            <a:lvl5pPr marL="7920355" indent="0">
              <a:buNone/>
              <a:defRPr sz="6965" b="1"/>
            </a:lvl5pPr>
            <a:lvl6pPr marL="9900285" indent="0">
              <a:buNone/>
              <a:defRPr sz="6965" b="1"/>
            </a:lvl6pPr>
            <a:lvl7pPr marL="11880850" indent="0">
              <a:buNone/>
              <a:defRPr sz="6965" b="1"/>
            </a:lvl7pPr>
            <a:lvl8pPr marL="13860780" indent="0">
              <a:buNone/>
              <a:defRPr sz="6965" b="1"/>
            </a:lvl8pPr>
            <a:lvl9pPr marL="15840710" indent="0">
              <a:buNone/>
              <a:defRPr sz="6965" b="1"/>
            </a:lvl9pPr>
          </a:lstStyle>
          <a:p>
            <a:pPr lvl="0"/>
            <a:r>
              <a:rPr lang="zh-TW" altLang="en-US" smtClean="0"/>
              <a:t>按一下以編輯母片文字樣式</a:t>
            </a:r>
          </a:p>
        </p:txBody>
      </p:sp>
      <p:sp>
        <p:nvSpPr>
          <p:cNvPr id="4" name="內容版面配置區 3"/>
          <p:cNvSpPr>
            <a:spLocks noGrp="1"/>
          </p:cNvSpPr>
          <p:nvPr>
            <p:ph sz="half" idx="2"/>
          </p:nvPr>
        </p:nvSpPr>
        <p:spPr>
          <a:xfrm>
            <a:off x="1619965" y="12558393"/>
            <a:ext cx="14315312" cy="22815944"/>
          </a:xfrm>
        </p:spPr>
        <p:txBody>
          <a:bodyPr/>
          <a:lstStyle>
            <a:lvl1pPr>
              <a:defRPr sz="10360"/>
            </a:lvl1pPr>
            <a:lvl2pPr>
              <a:defRPr sz="8710"/>
            </a:lvl2pPr>
            <a:lvl3pPr>
              <a:defRPr sz="7790"/>
            </a:lvl3pPr>
            <a:lvl4pPr>
              <a:defRPr sz="6965"/>
            </a:lvl4pPr>
            <a:lvl5pPr>
              <a:defRPr sz="6965"/>
            </a:lvl5pPr>
            <a:lvl6pPr>
              <a:defRPr sz="6965"/>
            </a:lvl6pPr>
            <a:lvl7pPr>
              <a:defRPr sz="6965"/>
            </a:lvl7pPr>
            <a:lvl8pPr>
              <a:defRPr sz="6965"/>
            </a:lvl8pPr>
            <a:lvl9pPr>
              <a:defRPr sz="696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6458390" y="8864212"/>
            <a:ext cx="14320935" cy="3694182"/>
          </a:xfrm>
        </p:spPr>
        <p:txBody>
          <a:bodyPr anchor="b"/>
          <a:lstStyle>
            <a:lvl1pPr marL="0" indent="0">
              <a:buNone/>
              <a:defRPr sz="10360" b="1"/>
            </a:lvl1pPr>
            <a:lvl2pPr marL="1979930" indent="0">
              <a:buNone/>
              <a:defRPr sz="8710" b="1"/>
            </a:lvl2pPr>
            <a:lvl3pPr marL="3960495" indent="0">
              <a:buNone/>
              <a:defRPr sz="7790" b="1"/>
            </a:lvl3pPr>
            <a:lvl4pPr marL="5940425" indent="0">
              <a:buNone/>
              <a:defRPr sz="6965" b="1"/>
            </a:lvl4pPr>
            <a:lvl5pPr marL="7920355" indent="0">
              <a:buNone/>
              <a:defRPr sz="6965" b="1"/>
            </a:lvl5pPr>
            <a:lvl6pPr marL="9900285" indent="0">
              <a:buNone/>
              <a:defRPr sz="6965" b="1"/>
            </a:lvl6pPr>
            <a:lvl7pPr marL="11880850" indent="0">
              <a:buNone/>
              <a:defRPr sz="6965" b="1"/>
            </a:lvl7pPr>
            <a:lvl8pPr marL="13860780" indent="0">
              <a:buNone/>
              <a:defRPr sz="6965" b="1"/>
            </a:lvl8pPr>
            <a:lvl9pPr marL="15840710" indent="0">
              <a:buNone/>
              <a:defRPr sz="6965" b="1"/>
            </a:lvl9pPr>
          </a:lstStyle>
          <a:p>
            <a:pPr lvl="0"/>
            <a:r>
              <a:rPr lang="zh-TW" altLang="en-US" smtClean="0"/>
              <a:t>按一下以編輯母片文字樣式</a:t>
            </a:r>
          </a:p>
        </p:txBody>
      </p:sp>
      <p:sp>
        <p:nvSpPr>
          <p:cNvPr id="6" name="內容版面配置區 5"/>
          <p:cNvSpPr>
            <a:spLocks noGrp="1"/>
          </p:cNvSpPr>
          <p:nvPr>
            <p:ph sz="quarter" idx="4"/>
          </p:nvPr>
        </p:nvSpPr>
        <p:spPr>
          <a:xfrm>
            <a:off x="16458390" y="12558393"/>
            <a:ext cx="14320935" cy="22815944"/>
          </a:xfrm>
        </p:spPr>
        <p:txBody>
          <a:bodyPr/>
          <a:lstStyle>
            <a:lvl1pPr>
              <a:defRPr sz="10360"/>
            </a:lvl1pPr>
            <a:lvl2pPr>
              <a:defRPr sz="8710"/>
            </a:lvl2pPr>
            <a:lvl3pPr>
              <a:defRPr sz="7790"/>
            </a:lvl3pPr>
            <a:lvl4pPr>
              <a:defRPr sz="6965"/>
            </a:lvl4pPr>
            <a:lvl5pPr>
              <a:defRPr sz="6965"/>
            </a:lvl5pPr>
            <a:lvl6pPr>
              <a:defRPr sz="6965"/>
            </a:lvl6pPr>
            <a:lvl7pPr>
              <a:defRPr sz="6965"/>
            </a:lvl7pPr>
            <a:lvl8pPr>
              <a:defRPr sz="6965"/>
            </a:lvl8pPr>
            <a:lvl9pPr>
              <a:defRPr sz="696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1949D813-AD34-4A9E-B910-7514EB6EA03C}" type="datetimeFigureOut">
              <a:rPr lang="zh-TW" altLang="en-US"/>
              <a:t>2019/4/23</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2FD78898-68F0-403E-8055-58BE9CB53AA8}" type="slidenum">
              <a:rPr lang="zh-TW" altLang="en-US"/>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B4E0BA02-1F10-49BF-B76A-7DAB2C16B315}" type="datetimeFigureOut">
              <a:rPr lang="zh-TW" altLang="en-US"/>
              <a:t>2019/4/23</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EC969DD6-F1DB-443D-8EC5-E5C3DD7CB126}" type="slidenum">
              <a:rPr lang="zh-TW" altLang="en-US"/>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3B24DA70-C75C-48B4-B47F-41F4E54A44C4}" type="datetimeFigureOut">
              <a:rPr lang="zh-TW" altLang="en-US"/>
              <a:t>2019/4/23</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3FE5A729-6D47-4DCC-9D38-67B94A8EB649}" type="slidenum">
              <a:rPr lang="zh-TW" altLang="en-US"/>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619968" y="1576675"/>
            <a:ext cx="10659142" cy="6710032"/>
          </a:xfrm>
        </p:spPr>
        <p:txBody>
          <a:bodyPr anchor="b"/>
          <a:lstStyle>
            <a:lvl1pPr algn="l">
              <a:defRPr sz="871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2667221" y="1576677"/>
            <a:ext cx="18112102" cy="33797663"/>
          </a:xfrm>
        </p:spPr>
        <p:txBody>
          <a:bodyPr/>
          <a:lstStyle>
            <a:lvl1pPr>
              <a:defRPr sz="13840"/>
            </a:lvl1pPr>
            <a:lvl2pPr>
              <a:defRPr sz="12100"/>
            </a:lvl2pPr>
            <a:lvl3pPr>
              <a:defRPr sz="10360"/>
            </a:lvl3pPr>
            <a:lvl4pPr>
              <a:defRPr sz="8710"/>
            </a:lvl4pPr>
            <a:lvl5pPr>
              <a:defRPr sz="8710"/>
            </a:lvl5pPr>
            <a:lvl6pPr>
              <a:defRPr sz="8710"/>
            </a:lvl6pPr>
            <a:lvl7pPr>
              <a:defRPr sz="8710"/>
            </a:lvl7pPr>
            <a:lvl8pPr>
              <a:defRPr sz="8710"/>
            </a:lvl8pPr>
            <a:lvl9pPr>
              <a:defRPr sz="871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619968" y="8286709"/>
            <a:ext cx="10659142" cy="27087632"/>
          </a:xfrm>
        </p:spPr>
        <p:txBody>
          <a:bodyPr/>
          <a:lstStyle>
            <a:lvl1pPr marL="0" indent="0">
              <a:buNone/>
              <a:defRPr sz="6050"/>
            </a:lvl1pPr>
            <a:lvl2pPr marL="1979930" indent="0">
              <a:buNone/>
              <a:defRPr sz="5225"/>
            </a:lvl2pPr>
            <a:lvl3pPr marL="3960495" indent="0">
              <a:buNone/>
              <a:defRPr sz="4310"/>
            </a:lvl3pPr>
            <a:lvl4pPr marL="5940425" indent="0">
              <a:buNone/>
              <a:defRPr sz="3940"/>
            </a:lvl4pPr>
            <a:lvl5pPr marL="7920355" indent="0">
              <a:buNone/>
              <a:defRPr sz="3940"/>
            </a:lvl5pPr>
            <a:lvl6pPr marL="9900285" indent="0">
              <a:buNone/>
              <a:defRPr sz="3940"/>
            </a:lvl6pPr>
            <a:lvl7pPr marL="11880850" indent="0">
              <a:buNone/>
              <a:defRPr sz="3940"/>
            </a:lvl7pPr>
            <a:lvl8pPr marL="13860780" indent="0">
              <a:buNone/>
              <a:defRPr sz="3940"/>
            </a:lvl8pPr>
            <a:lvl9pPr marL="15840710" indent="0">
              <a:buNone/>
              <a:defRPr sz="394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46396470-0E5A-49DC-883C-BF1504445329}" type="datetimeFigureOut">
              <a:rPr lang="zh-TW" altLang="en-US"/>
              <a:t>2019/4/23</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E41338E7-D012-47C3-8598-6F4A58ADE45D}" type="slidenum">
              <a:rPr lang="zh-TW" altLang="en-US"/>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350489" y="27720132"/>
            <a:ext cx="19439573" cy="3272518"/>
          </a:xfrm>
        </p:spPr>
        <p:txBody>
          <a:bodyPr anchor="b"/>
          <a:lstStyle>
            <a:lvl1pPr algn="l">
              <a:defRPr sz="871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6350489" y="3538350"/>
            <a:ext cx="19439573" cy="23760113"/>
          </a:xfrm>
        </p:spPr>
        <p:txBody>
          <a:bodyPr rtlCol="0">
            <a:normAutofit/>
          </a:bodyPr>
          <a:lstStyle>
            <a:lvl1pPr marL="0" indent="0">
              <a:buNone/>
              <a:defRPr sz="13840"/>
            </a:lvl1pPr>
            <a:lvl2pPr marL="1979930" indent="0">
              <a:buNone/>
              <a:defRPr sz="12100"/>
            </a:lvl2pPr>
            <a:lvl3pPr marL="3960495" indent="0">
              <a:buNone/>
              <a:defRPr sz="10360"/>
            </a:lvl3pPr>
            <a:lvl4pPr marL="5940425" indent="0">
              <a:buNone/>
              <a:defRPr sz="8710"/>
            </a:lvl4pPr>
            <a:lvl5pPr marL="7920355" indent="0">
              <a:buNone/>
              <a:defRPr sz="8710"/>
            </a:lvl5pPr>
            <a:lvl6pPr marL="9900285" indent="0">
              <a:buNone/>
              <a:defRPr sz="8710"/>
            </a:lvl6pPr>
            <a:lvl7pPr marL="11880850" indent="0">
              <a:buNone/>
              <a:defRPr sz="8710"/>
            </a:lvl7pPr>
            <a:lvl8pPr marL="13860780" indent="0">
              <a:buNone/>
              <a:defRPr sz="8710"/>
            </a:lvl8pPr>
            <a:lvl9pPr marL="15840710" indent="0">
              <a:buNone/>
              <a:defRPr sz="8710"/>
            </a:lvl9pPr>
          </a:lstStyle>
          <a:p>
            <a:pPr lvl="0"/>
            <a:endParaRPr lang="zh-TW" altLang="en-US" noProof="0"/>
          </a:p>
        </p:txBody>
      </p:sp>
      <p:sp>
        <p:nvSpPr>
          <p:cNvPr id="4" name="文字版面配置區 3"/>
          <p:cNvSpPr>
            <a:spLocks noGrp="1"/>
          </p:cNvSpPr>
          <p:nvPr>
            <p:ph type="body" sz="half" idx="2"/>
          </p:nvPr>
        </p:nvSpPr>
        <p:spPr>
          <a:xfrm>
            <a:off x="6350489" y="30992651"/>
            <a:ext cx="19439573" cy="4647520"/>
          </a:xfrm>
        </p:spPr>
        <p:txBody>
          <a:bodyPr/>
          <a:lstStyle>
            <a:lvl1pPr marL="0" indent="0">
              <a:buNone/>
              <a:defRPr sz="6050"/>
            </a:lvl1pPr>
            <a:lvl2pPr marL="1979930" indent="0">
              <a:buNone/>
              <a:defRPr sz="5225"/>
            </a:lvl2pPr>
            <a:lvl3pPr marL="3960495" indent="0">
              <a:buNone/>
              <a:defRPr sz="4310"/>
            </a:lvl3pPr>
            <a:lvl4pPr marL="5940425" indent="0">
              <a:buNone/>
              <a:defRPr sz="3940"/>
            </a:lvl4pPr>
            <a:lvl5pPr marL="7920355" indent="0">
              <a:buNone/>
              <a:defRPr sz="3940"/>
            </a:lvl5pPr>
            <a:lvl6pPr marL="9900285" indent="0">
              <a:buNone/>
              <a:defRPr sz="3940"/>
            </a:lvl6pPr>
            <a:lvl7pPr marL="11880850" indent="0">
              <a:buNone/>
              <a:defRPr sz="3940"/>
            </a:lvl7pPr>
            <a:lvl8pPr marL="13860780" indent="0">
              <a:buNone/>
              <a:defRPr sz="3940"/>
            </a:lvl8pPr>
            <a:lvl9pPr marL="15840710" indent="0">
              <a:buNone/>
              <a:defRPr sz="394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D8883EFC-F488-4FCB-887A-E1E903B9E8C7}" type="datetimeFigureOut">
              <a:rPr lang="zh-TW" altLang="en-US"/>
              <a:t>2019/4/23</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491D8F19-52C9-4060-A0A5-EFD64BD76B98}" type="slidenum">
              <a:rPr lang="zh-TW" altLang="en-US"/>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1620601" y="1585987"/>
            <a:ext cx="29158089" cy="6600031"/>
          </a:xfrm>
          <a:prstGeom prst="rect">
            <a:avLst/>
          </a:prstGeom>
          <a:noFill/>
          <a:ln w="9525">
            <a:noFill/>
            <a:miter lim="800000"/>
          </a:ln>
        </p:spPr>
        <p:txBody>
          <a:bodyPr vert="horz" wrap="square" lIns="432054" tIns="216027" rIns="432054" bIns="216027" numCol="1" anchor="ctr" anchorCtr="0" compatLnSpc="1"/>
          <a:lstStyle/>
          <a:p>
            <a:pPr lvl="0"/>
            <a:r>
              <a:rPr lang="zh-TW" altLang="en-US" smtClean="0"/>
              <a:t>按一下以編輯母片標題樣式</a:t>
            </a:r>
          </a:p>
        </p:txBody>
      </p:sp>
      <p:sp>
        <p:nvSpPr>
          <p:cNvPr id="1027" name="文字版面配置區 2"/>
          <p:cNvSpPr>
            <a:spLocks noGrp="1"/>
          </p:cNvSpPr>
          <p:nvPr>
            <p:ph type="body" idx="1"/>
          </p:nvPr>
        </p:nvSpPr>
        <p:spPr bwMode="auto">
          <a:xfrm>
            <a:off x="1620601" y="9239463"/>
            <a:ext cx="29158089" cy="26135309"/>
          </a:xfrm>
          <a:prstGeom prst="rect">
            <a:avLst/>
          </a:prstGeom>
          <a:noFill/>
          <a:ln w="9525">
            <a:noFill/>
            <a:miter lim="800000"/>
          </a:ln>
        </p:spPr>
        <p:txBody>
          <a:bodyPr vert="horz" wrap="square" lIns="432054" tIns="216027" rIns="432054" bIns="216027" numCol="1" anchor="t" anchorCtr="0" compatLnSpc="1"/>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1620600" y="36703218"/>
            <a:ext cx="7558564" cy="2108343"/>
          </a:xfrm>
          <a:prstGeom prst="rect">
            <a:avLst/>
          </a:prstGeom>
        </p:spPr>
        <p:txBody>
          <a:bodyPr vert="horz" lIns="432054" tIns="216027" rIns="432054" bIns="216027" rtlCol="0" anchor="ctr"/>
          <a:lstStyle>
            <a:lvl1pPr algn="l" defTabSz="3959860" fontAlgn="auto">
              <a:spcBef>
                <a:spcPts val="0"/>
              </a:spcBef>
              <a:spcAft>
                <a:spcPts val="0"/>
              </a:spcAft>
              <a:defRPr kumimoji="0" sz="5225">
                <a:solidFill>
                  <a:schemeClr val="tx1">
                    <a:tint val="75000"/>
                  </a:schemeClr>
                </a:solidFill>
                <a:latin typeface="+mn-lt"/>
                <a:ea typeface="+mn-ea"/>
              </a:defRPr>
            </a:lvl1pPr>
          </a:lstStyle>
          <a:p>
            <a:pPr>
              <a:defRPr/>
            </a:pPr>
            <a:fld id="{991A7CA0-A5DA-49F8-8C7E-88B883B7E03C}" type="datetimeFigureOut">
              <a:rPr lang="zh-TW" altLang="en-US"/>
              <a:t>2019/4/23</a:t>
            </a:fld>
            <a:endParaRPr lang="zh-TW" altLang="en-US"/>
          </a:p>
        </p:txBody>
      </p:sp>
      <p:sp>
        <p:nvSpPr>
          <p:cNvPr id="5" name="頁尾版面配置區 4"/>
          <p:cNvSpPr>
            <a:spLocks noGrp="1"/>
          </p:cNvSpPr>
          <p:nvPr>
            <p:ph type="ftr" sz="quarter" idx="3"/>
          </p:nvPr>
        </p:nvSpPr>
        <p:spPr>
          <a:xfrm>
            <a:off x="11069598" y="36703218"/>
            <a:ext cx="10260092" cy="2108343"/>
          </a:xfrm>
          <a:prstGeom prst="rect">
            <a:avLst/>
          </a:prstGeom>
        </p:spPr>
        <p:txBody>
          <a:bodyPr vert="horz" lIns="432054" tIns="216027" rIns="432054" bIns="216027" rtlCol="0" anchor="ctr"/>
          <a:lstStyle>
            <a:lvl1pPr algn="ctr" defTabSz="3959860" fontAlgn="auto">
              <a:spcBef>
                <a:spcPts val="0"/>
              </a:spcBef>
              <a:spcAft>
                <a:spcPts val="0"/>
              </a:spcAft>
              <a:defRPr kumimoji="0" sz="5225">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23220127" y="36703218"/>
            <a:ext cx="7558564" cy="2108343"/>
          </a:xfrm>
          <a:prstGeom prst="rect">
            <a:avLst/>
          </a:prstGeom>
        </p:spPr>
        <p:txBody>
          <a:bodyPr vert="horz" lIns="432054" tIns="216027" rIns="432054" bIns="216027" rtlCol="0" anchor="ctr"/>
          <a:lstStyle>
            <a:lvl1pPr algn="r" defTabSz="3959860" fontAlgn="auto">
              <a:spcBef>
                <a:spcPts val="0"/>
              </a:spcBef>
              <a:spcAft>
                <a:spcPts val="0"/>
              </a:spcAft>
              <a:defRPr kumimoji="0" sz="5225">
                <a:solidFill>
                  <a:schemeClr val="tx1">
                    <a:tint val="75000"/>
                  </a:schemeClr>
                </a:solidFill>
                <a:latin typeface="+mn-lt"/>
                <a:ea typeface="+mn-ea"/>
              </a:defRPr>
            </a:lvl1pPr>
          </a:lstStyle>
          <a:p>
            <a:pPr>
              <a:defRPr/>
            </a:pPr>
            <a:fld id="{844A7042-2D20-45F4-BE25-8F50C35B16F7}" type="slidenum">
              <a:rPr lang="zh-TW" altLang="en-US"/>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959225" rtl="0" eaLnBrk="0" fontAlgn="base" hangingPunct="0">
        <a:spcBef>
          <a:spcPct val="0"/>
        </a:spcBef>
        <a:spcAft>
          <a:spcPct val="0"/>
        </a:spcAft>
        <a:defRPr sz="19065" kern="1200">
          <a:solidFill>
            <a:schemeClr val="tx1"/>
          </a:solidFill>
          <a:latin typeface="+mj-lt"/>
          <a:ea typeface="+mj-ea"/>
          <a:cs typeface="+mj-cs"/>
        </a:defRPr>
      </a:lvl1pPr>
      <a:lvl2pPr algn="ctr" defTabSz="3959225" rtl="0" eaLnBrk="0" fontAlgn="base" hangingPunct="0">
        <a:spcBef>
          <a:spcPct val="0"/>
        </a:spcBef>
        <a:spcAft>
          <a:spcPct val="0"/>
        </a:spcAft>
        <a:defRPr sz="19065">
          <a:solidFill>
            <a:schemeClr val="tx1"/>
          </a:solidFill>
          <a:latin typeface="Calibri" panose="020F0502020204030204" pitchFamily="34" charset="0"/>
          <a:ea typeface="新細明體" panose="02020500000000000000" pitchFamily="18" charset="-120"/>
        </a:defRPr>
      </a:lvl2pPr>
      <a:lvl3pPr algn="ctr" defTabSz="3959225" rtl="0" eaLnBrk="0" fontAlgn="base" hangingPunct="0">
        <a:spcBef>
          <a:spcPct val="0"/>
        </a:spcBef>
        <a:spcAft>
          <a:spcPct val="0"/>
        </a:spcAft>
        <a:defRPr sz="19065">
          <a:solidFill>
            <a:schemeClr val="tx1"/>
          </a:solidFill>
          <a:latin typeface="Calibri" panose="020F0502020204030204" pitchFamily="34" charset="0"/>
          <a:ea typeface="新細明體" panose="02020500000000000000" pitchFamily="18" charset="-120"/>
        </a:defRPr>
      </a:lvl3pPr>
      <a:lvl4pPr algn="ctr" defTabSz="3959225" rtl="0" eaLnBrk="0" fontAlgn="base" hangingPunct="0">
        <a:spcBef>
          <a:spcPct val="0"/>
        </a:spcBef>
        <a:spcAft>
          <a:spcPct val="0"/>
        </a:spcAft>
        <a:defRPr sz="19065">
          <a:solidFill>
            <a:schemeClr val="tx1"/>
          </a:solidFill>
          <a:latin typeface="Calibri" panose="020F0502020204030204" pitchFamily="34" charset="0"/>
          <a:ea typeface="新細明體" panose="02020500000000000000" pitchFamily="18" charset="-120"/>
        </a:defRPr>
      </a:lvl4pPr>
      <a:lvl5pPr algn="ctr" defTabSz="3959225" rtl="0" eaLnBrk="0" fontAlgn="base" hangingPunct="0">
        <a:spcBef>
          <a:spcPct val="0"/>
        </a:spcBef>
        <a:spcAft>
          <a:spcPct val="0"/>
        </a:spcAft>
        <a:defRPr sz="19065">
          <a:solidFill>
            <a:schemeClr val="tx1"/>
          </a:solidFill>
          <a:latin typeface="Calibri" panose="020F0502020204030204" pitchFamily="34" charset="0"/>
          <a:ea typeface="新細明體" panose="02020500000000000000" pitchFamily="18" charset="-120"/>
        </a:defRPr>
      </a:lvl5pPr>
      <a:lvl6pPr marL="419100" algn="ctr" defTabSz="3959225" rtl="0" fontAlgn="base">
        <a:spcBef>
          <a:spcPct val="0"/>
        </a:spcBef>
        <a:spcAft>
          <a:spcPct val="0"/>
        </a:spcAft>
        <a:defRPr sz="19065">
          <a:solidFill>
            <a:schemeClr val="tx1"/>
          </a:solidFill>
          <a:latin typeface="Calibri" panose="020F0502020204030204" pitchFamily="34" charset="0"/>
          <a:ea typeface="新細明體" panose="02020500000000000000" pitchFamily="18" charset="-120"/>
        </a:defRPr>
      </a:lvl6pPr>
      <a:lvl7pPr marL="838200" algn="ctr" defTabSz="3959225" rtl="0" fontAlgn="base">
        <a:spcBef>
          <a:spcPct val="0"/>
        </a:spcBef>
        <a:spcAft>
          <a:spcPct val="0"/>
        </a:spcAft>
        <a:defRPr sz="19065">
          <a:solidFill>
            <a:schemeClr val="tx1"/>
          </a:solidFill>
          <a:latin typeface="Calibri" panose="020F0502020204030204" pitchFamily="34" charset="0"/>
          <a:ea typeface="新細明體" panose="02020500000000000000" pitchFamily="18" charset="-120"/>
        </a:defRPr>
      </a:lvl7pPr>
      <a:lvl8pPr marL="1257300" algn="ctr" defTabSz="3959225" rtl="0" fontAlgn="base">
        <a:spcBef>
          <a:spcPct val="0"/>
        </a:spcBef>
        <a:spcAft>
          <a:spcPct val="0"/>
        </a:spcAft>
        <a:defRPr sz="19065">
          <a:solidFill>
            <a:schemeClr val="tx1"/>
          </a:solidFill>
          <a:latin typeface="Calibri" panose="020F0502020204030204" pitchFamily="34" charset="0"/>
          <a:ea typeface="新細明體" panose="02020500000000000000" pitchFamily="18" charset="-120"/>
        </a:defRPr>
      </a:lvl8pPr>
      <a:lvl9pPr marL="1676400" algn="ctr" defTabSz="3959225" rtl="0" fontAlgn="base">
        <a:spcBef>
          <a:spcPct val="0"/>
        </a:spcBef>
        <a:spcAft>
          <a:spcPct val="0"/>
        </a:spcAft>
        <a:defRPr sz="19065">
          <a:solidFill>
            <a:schemeClr val="tx1"/>
          </a:solidFill>
          <a:latin typeface="Calibri" panose="020F0502020204030204" pitchFamily="34" charset="0"/>
          <a:ea typeface="新細明體" panose="02020500000000000000" pitchFamily="18" charset="-120"/>
        </a:defRPr>
      </a:lvl9pPr>
    </p:titleStyle>
    <p:bodyStyle>
      <a:lvl1pPr marL="1483995" indent="-1483995" algn="l" defTabSz="3959225" rtl="0" eaLnBrk="0" fontAlgn="base" hangingPunct="0">
        <a:spcBef>
          <a:spcPct val="20000"/>
        </a:spcBef>
        <a:spcAft>
          <a:spcPct val="0"/>
        </a:spcAft>
        <a:buFont typeface="Arial" panose="020B0604020202020204" pitchFamily="34" charset="0"/>
        <a:buChar char="•"/>
        <a:defRPr sz="13840" kern="1200">
          <a:solidFill>
            <a:schemeClr val="tx1"/>
          </a:solidFill>
          <a:latin typeface="+mn-lt"/>
          <a:ea typeface="+mn-ea"/>
          <a:cs typeface="+mn-cs"/>
        </a:defRPr>
      </a:lvl1pPr>
      <a:lvl2pPr marL="3217545" indent="-1236980" algn="l" defTabSz="3959225" rtl="0" eaLnBrk="0" fontAlgn="base" hangingPunct="0">
        <a:spcBef>
          <a:spcPct val="20000"/>
        </a:spcBef>
        <a:spcAft>
          <a:spcPct val="0"/>
        </a:spcAft>
        <a:buFont typeface="Arial" panose="020B0604020202020204" pitchFamily="34" charset="0"/>
        <a:buChar char="–"/>
        <a:defRPr sz="12100" kern="1200">
          <a:solidFill>
            <a:schemeClr val="tx1"/>
          </a:solidFill>
          <a:latin typeface="+mn-lt"/>
          <a:ea typeface="+mn-ea"/>
          <a:cs typeface="+mn-cs"/>
        </a:defRPr>
      </a:lvl2pPr>
      <a:lvl3pPr marL="4950460" indent="-989330" algn="l" defTabSz="3959225" rtl="0" eaLnBrk="0" fontAlgn="base" hangingPunct="0">
        <a:spcBef>
          <a:spcPct val="20000"/>
        </a:spcBef>
        <a:spcAft>
          <a:spcPct val="0"/>
        </a:spcAft>
        <a:buFont typeface="Arial" panose="020B0604020202020204" pitchFamily="34" charset="0"/>
        <a:buChar char="•"/>
        <a:defRPr sz="10360" kern="1200">
          <a:solidFill>
            <a:schemeClr val="tx1"/>
          </a:solidFill>
          <a:latin typeface="+mn-lt"/>
          <a:ea typeface="+mn-ea"/>
          <a:cs typeface="+mn-cs"/>
        </a:defRPr>
      </a:lvl3pPr>
      <a:lvl4pPr marL="6929120" indent="-989330" algn="l" defTabSz="3959225" rtl="0" eaLnBrk="0" fontAlgn="base" hangingPunct="0">
        <a:spcBef>
          <a:spcPct val="20000"/>
        </a:spcBef>
        <a:spcAft>
          <a:spcPct val="0"/>
        </a:spcAft>
        <a:buFont typeface="Arial" panose="020B0604020202020204" pitchFamily="34" charset="0"/>
        <a:buChar char="–"/>
        <a:defRPr sz="8710" kern="1200">
          <a:solidFill>
            <a:schemeClr val="tx1"/>
          </a:solidFill>
          <a:latin typeface="+mn-lt"/>
          <a:ea typeface="+mn-ea"/>
          <a:cs typeface="+mn-cs"/>
        </a:defRPr>
      </a:lvl4pPr>
      <a:lvl5pPr marL="8909685" indent="-989330" algn="l" defTabSz="3959225" rtl="0" eaLnBrk="0" fontAlgn="base" hangingPunct="0">
        <a:spcBef>
          <a:spcPct val="20000"/>
        </a:spcBef>
        <a:spcAft>
          <a:spcPct val="0"/>
        </a:spcAft>
        <a:buFont typeface="Arial" panose="020B0604020202020204" pitchFamily="34" charset="0"/>
        <a:buChar char="»"/>
        <a:defRPr sz="8710" kern="1200">
          <a:solidFill>
            <a:schemeClr val="tx1"/>
          </a:solidFill>
          <a:latin typeface="+mn-lt"/>
          <a:ea typeface="+mn-ea"/>
          <a:cs typeface="+mn-cs"/>
        </a:defRPr>
      </a:lvl5pPr>
      <a:lvl6pPr marL="10890885" indent="-989965" algn="l" defTabSz="3959860" rtl="0" eaLnBrk="1" latinLnBrk="0" hangingPunct="1">
        <a:spcBef>
          <a:spcPct val="20000"/>
        </a:spcBef>
        <a:buFont typeface="Arial" panose="020B0604020202020204" pitchFamily="34" charset="0"/>
        <a:buChar char="•"/>
        <a:defRPr sz="8710" kern="1200">
          <a:solidFill>
            <a:schemeClr val="tx1"/>
          </a:solidFill>
          <a:latin typeface="+mn-lt"/>
          <a:ea typeface="+mn-ea"/>
          <a:cs typeface="+mn-cs"/>
        </a:defRPr>
      </a:lvl6pPr>
      <a:lvl7pPr marL="12870815" indent="-989965" algn="l" defTabSz="3959860" rtl="0" eaLnBrk="1" latinLnBrk="0" hangingPunct="1">
        <a:spcBef>
          <a:spcPct val="20000"/>
        </a:spcBef>
        <a:buFont typeface="Arial" panose="020B0604020202020204" pitchFamily="34" charset="0"/>
        <a:buChar char="•"/>
        <a:defRPr sz="8710" kern="1200">
          <a:solidFill>
            <a:schemeClr val="tx1"/>
          </a:solidFill>
          <a:latin typeface="+mn-lt"/>
          <a:ea typeface="+mn-ea"/>
          <a:cs typeface="+mn-cs"/>
        </a:defRPr>
      </a:lvl7pPr>
      <a:lvl8pPr marL="14850745" indent="-989965" algn="l" defTabSz="3959860" rtl="0" eaLnBrk="1" latinLnBrk="0" hangingPunct="1">
        <a:spcBef>
          <a:spcPct val="20000"/>
        </a:spcBef>
        <a:buFont typeface="Arial" panose="020B0604020202020204" pitchFamily="34" charset="0"/>
        <a:buChar char="•"/>
        <a:defRPr sz="8710" kern="1200">
          <a:solidFill>
            <a:schemeClr val="tx1"/>
          </a:solidFill>
          <a:latin typeface="+mn-lt"/>
          <a:ea typeface="+mn-ea"/>
          <a:cs typeface="+mn-cs"/>
        </a:defRPr>
      </a:lvl8pPr>
      <a:lvl9pPr marL="16830675" indent="-989965" algn="l" defTabSz="3959860" rtl="0" eaLnBrk="1" latinLnBrk="0" hangingPunct="1">
        <a:spcBef>
          <a:spcPct val="20000"/>
        </a:spcBef>
        <a:buFont typeface="Arial" panose="020B0604020202020204" pitchFamily="34" charset="0"/>
        <a:buChar char="•"/>
        <a:defRPr sz="8710" kern="1200">
          <a:solidFill>
            <a:schemeClr val="tx1"/>
          </a:solidFill>
          <a:latin typeface="+mn-lt"/>
          <a:ea typeface="+mn-ea"/>
          <a:cs typeface="+mn-cs"/>
        </a:defRPr>
      </a:lvl9pPr>
    </p:bodyStyle>
    <p:otherStyle>
      <a:defPPr>
        <a:defRPr lang="zh-TW"/>
      </a:defPPr>
      <a:lvl1pPr marL="0" algn="l" defTabSz="3959860" rtl="0" eaLnBrk="1" latinLnBrk="0" hangingPunct="1">
        <a:defRPr sz="7790" kern="1200">
          <a:solidFill>
            <a:schemeClr val="tx1"/>
          </a:solidFill>
          <a:latin typeface="+mn-lt"/>
          <a:ea typeface="+mn-ea"/>
          <a:cs typeface="+mn-cs"/>
        </a:defRPr>
      </a:lvl1pPr>
      <a:lvl2pPr marL="1979930" algn="l" defTabSz="3959860" rtl="0" eaLnBrk="1" latinLnBrk="0" hangingPunct="1">
        <a:defRPr sz="7790" kern="1200">
          <a:solidFill>
            <a:schemeClr val="tx1"/>
          </a:solidFill>
          <a:latin typeface="+mn-lt"/>
          <a:ea typeface="+mn-ea"/>
          <a:cs typeface="+mn-cs"/>
        </a:defRPr>
      </a:lvl2pPr>
      <a:lvl3pPr marL="3960495" algn="l" defTabSz="3959860" rtl="0" eaLnBrk="1" latinLnBrk="0" hangingPunct="1">
        <a:defRPr sz="7790" kern="1200">
          <a:solidFill>
            <a:schemeClr val="tx1"/>
          </a:solidFill>
          <a:latin typeface="+mn-lt"/>
          <a:ea typeface="+mn-ea"/>
          <a:cs typeface="+mn-cs"/>
        </a:defRPr>
      </a:lvl3pPr>
      <a:lvl4pPr marL="5940425" algn="l" defTabSz="3959860" rtl="0" eaLnBrk="1" latinLnBrk="0" hangingPunct="1">
        <a:defRPr sz="7790" kern="1200">
          <a:solidFill>
            <a:schemeClr val="tx1"/>
          </a:solidFill>
          <a:latin typeface="+mn-lt"/>
          <a:ea typeface="+mn-ea"/>
          <a:cs typeface="+mn-cs"/>
        </a:defRPr>
      </a:lvl4pPr>
      <a:lvl5pPr marL="7920355" algn="l" defTabSz="3959860" rtl="0" eaLnBrk="1" latinLnBrk="0" hangingPunct="1">
        <a:defRPr sz="7790" kern="1200">
          <a:solidFill>
            <a:schemeClr val="tx1"/>
          </a:solidFill>
          <a:latin typeface="+mn-lt"/>
          <a:ea typeface="+mn-ea"/>
          <a:cs typeface="+mn-cs"/>
        </a:defRPr>
      </a:lvl5pPr>
      <a:lvl6pPr marL="9900285" algn="l" defTabSz="3959860" rtl="0" eaLnBrk="1" latinLnBrk="0" hangingPunct="1">
        <a:defRPr sz="7790" kern="1200">
          <a:solidFill>
            <a:schemeClr val="tx1"/>
          </a:solidFill>
          <a:latin typeface="+mn-lt"/>
          <a:ea typeface="+mn-ea"/>
          <a:cs typeface="+mn-cs"/>
        </a:defRPr>
      </a:lvl6pPr>
      <a:lvl7pPr marL="11880850" algn="l" defTabSz="3959860" rtl="0" eaLnBrk="1" latinLnBrk="0" hangingPunct="1">
        <a:defRPr sz="7790" kern="1200">
          <a:solidFill>
            <a:schemeClr val="tx1"/>
          </a:solidFill>
          <a:latin typeface="+mn-lt"/>
          <a:ea typeface="+mn-ea"/>
          <a:cs typeface="+mn-cs"/>
        </a:defRPr>
      </a:lvl7pPr>
      <a:lvl8pPr marL="13860780" algn="l" defTabSz="3959860" rtl="0" eaLnBrk="1" latinLnBrk="0" hangingPunct="1">
        <a:defRPr sz="7790" kern="1200">
          <a:solidFill>
            <a:schemeClr val="tx1"/>
          </a:solidFill>
          <a:latin typeface="+mn-lt"/>
          <a:ea typeface="+mn-ea"/>
          <a:cs typeface="+mn-cs"/>
        </a:defRPr>
      </a:lvl8pPr>
      <a:lvl9pPr marL="15840710" algn="l" defTabSz="3959860" rtl="0" eaLnBrk="1" latinLnBrk="0" hangingPunct="1">
        <a:defRPr sz="77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圓角矩形 9"/>
          <p:cNvSpPr/>
          <p:nvPr/>
        </p:nvSpPr>
        <p:spPr>
          <a:xfrm>
            <a:off x="4606356" y="32058199"/>
            <a:ext cx="23186576" cy="4807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標題 3"/>
          <p:cNvSpPr>
            <a:spLocks noGrp="1"/>
          </p:cNvSpPr>
          <p:nvPr>
            <p:ph type="ctrTitle" idx="4294967295"/>
          </p:nvPr>
        </p:nvSpPr>
        <p:spPr>
          <a:xfrm>
            <a:off x="10155903" y="5180442"/>
            <a:ext cx="12231943" cy="1979817"/>
          </a:xfrm>
        </p:spPr>
        <p:txBody>
          <a:bodyPr>
            <a:noAutofit/>
          </a:bodyPr>
          <a:lstStyle/>
          <a:p>
            <a:pPr>
              <a:lnSpc>
                <a:spcPts val="7335"/>
              </a:lnSpc>
              <a:defRPr/>
            </a:pPr>
            <a:r>
              <a:rPr lang="en-US" altLang="zh-TW" sz="7000" dirty="0"/>
              <a:t/>
            </a:r>
            <a:br>
              <a:rPr lang="en-US" altLang="zh-TW" sz="7000" dirty="0"/>
            </a:br>
            <a:r>
              <a:rPr lang="zh-TW" altLang="en-US" sz="8500" b="1" dirty="0">
                <a:solidFill>
                  <a:srgbClr val="C00000"/>
                </a:solidFill>
                <a:latin typeface="微軟正黑體" panose="020B0604030504040204" pitchFamily="34" charset="-120"/>
                <a:ea typeface="微軟正黑體" panose="020B0604030504040204" pitchFamily="34" charset="-120"/>
              </a:rPr>
              <a:t>植物教學</a:t>
            </a:r>
            <a:r>
              <a:rPr lang="zh-TW" altLang="en-US" sz="8500" b="1" dirty="0" smtClean="0">
                <a:solidFill>
                  <a:srgbClr val="C00000"/>
                </a:solidFill>
                <a:latin typeface="微軟正黑體" panose="020B0604030504040204" pitchFamily="34" charset="-120"/>
                <a:ea typeface="微軟正黑體" panose="020B0604030504040204" pitchFamily="34" charset="-120"/>
              </a:rPr>
              <a:t>醫院診療流程</a:t>
            </a:r>
            <a:r>
              <a:rPr lang="zh-TW" altLang="en-US" sz="8500" dirty="0">
                <a:solidFill>
                  <a:srgbClr val="C00000"/>
                </a:solidFill>
                <a:latin typeface="微軟正黑體" panose="020B0604030504040204" pitchFamily="34" charset="-120"/>
                <a:ea typeface="微軟正黑體" panose="020B0604030504040204" pitchFamily="34" charset="-120"/>
              </a:rPr>
              <a:t/>
            </a:r>
            <a:br>
              <a:rPr lang="zh-TW" altLang="en-US" sz="8500" dirty="0">
                <a:solidFill>
                  <a:srgbClr val="C00000"/>
                </a:solidFill>
                <a:latin typeface="微軟正黑體" panose="020B0604030504040204" pitchFamily="34" charset="-120"/>
                <a:ea typeface="微軟正黑體" panose="020B0604030504040204" pitchFamily="34" charset="-120"/>
              </a:rPr>
            </a:br>
            <a:endParaRPr lang="zh-TW" altLang="en-US" sz="8500" dirty="0">
              <a:solidFill>
                <a:srgbClr val="C00000"/>
              </a:solidFill>
              <a:latin typeface="微軟正黑體" panose="020B0604030504040204" pitchFamily="34" charset="-120"/>
              <a:ea typeface="微軟正黑體" panose="020B0604030504040204" pitchFamily="34" charset="-120"/>
            </a:endParaRPr>
          </a:p>
        </p:txBody>
      </p:sp>
      <p:sp>
        <p:nvSpPr>
          <p:cNvPr id="2051" name="Rectangle 151"/>
          <p:cNvSpPr>
            <a:spLocks noChangeArrowheads="1"/>
          </p:cNvSpPr>
          <p:nvPr/>
        </p:nvSpPr>
        <p:spPr bwMode="auto">
          <a:xfrm>
            <a:off x="1349574" y="-617028"/>
            <a:ext cx="184731" cy="1234056"/>
          </a:xfrm>
          <a:prstGeom prst="rect">
            <a:avLst/>
          </a:prstGeom>
          <a:noFill/>
          <a:ln w="9525">
            <a:noFill/>
            <a:miter lim="800000"/>
          </a:ln>
        </p:spPr>
        <p:txBody>
          <a:bodyPr wrap="none" anchor="ctr">
            <a:spAutoFit/>
          </a:bodyPr>
          <a:lstStyle/>
          <a:p>
            <a:endParaRPr lang="zh-TW" altLang="en-US" sz="7420"/>
          </a:p>
        </p:txBody>
      </p:sp>
      <p:sp>
        <p:nvSpPr>
          <p:cNvPr id="2052" name="Rectangle 127"/>
          <p:cNvSpPr>
            <a:spLocks noChangeArrowheads="1"/>
          </p:cNvSpPr>
          <p:nvPr/>
        </p:nvSpPr>
        <p:spPr bwMode="auto">
          <a:xfrm>
            <a:off x="1349574" y="-617028"/>
            <a:ext cx="184731" cy="1234056"/>
          </a:xfrm>
          <a:prstGeom prst="rect">
            <a:avLst/>
          </a:prstGeom>
          <a:noFill/>
          <a:ln w="9525">
            <a:noFill/>
            <a:miter lim="800000"/>
          </a:ln>
        </p:spPr>
        <p:txBody>
          <a:bodyPr wrap="none" anchor="ctr">
            <a:spAutoFit/>
          </a:bodyPr>
          <a:lstStyle/>
          <a:p>
            <a:endParaRPr lang="zh-TW" altLang="en-US" sz="7420"/>
          </a:p>
        </p:txBody>
      </p:sp>
      <p:sp>
        <p:nvSpPr>
          <p:cNvPr id="2053" name="Rectangle 3"/>
          <p:cNvSpPr>
            <a:spLocks noChangeArrowheads="1"/>
          </p:cNvSpPr>
          <p:nvPr/>
        </p:nvSpPr>
        <p:spPr bwMode="auto">
          <a:xfrm>
            <a:off x="2471407" y="34321327"/>
            <a:ext cx="28643786" cy="1583076"/>
          </a:xfrm>
          <a:prstGeom prst="rect">
            <a:avLst/>
          </a:prstGeom>
          <a:noFill/>
          <a:ln w="9525">
            <a:noFill/>
            <a:miter lim="800000"/>
          </a:ln>
        </p:spPr>
        <p:txBody>
          <a:bodyPr/>
          <a:lstStyle/>
          <a:p>
            <a:pPr>
              <a:lnSpc>
                <a:spcPct val="125000"/>
              </a:lnSpc>
            </a:pPr>
            <a:endParaRPr lang="zh-TW" altLang="en-US" sz="3115">
              <a:ea typeface="標楷體" panose="03000509000000000000" pitchFamily="65" charset="-120"/>
              <a:cs typeface="Times New Roman" panose="02020603050405020304" pitchFamily="18" charset="0"/>
            </a:endParaRPr>
          </a:p>
        </p:txBody>
      </p:sp>
      <p:pic>
        <p:nvPicPr>
          <p:cNvPr id="2054" name="Picture 318" descr="第二校徽"/>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08944" y="617028"/>
            <a:ext cx="5082432" cy="4389836"/>
          </a:xfrm>
          <a:prstGeom prst="rect">
            <a:avLst/>
          </a:prstGeom>
          <a:noFill/>
          <a:ln w="9525">
            <a:noFill/>
            <a:miter lim="800000"/>
            <a:headEnd/>
            <a:tailEnd/>
          </a:ln>
        </p:spPr>
      </p:pic>
      <p:sp>
        <p:nvSpPr>
          <p:cNvPr id="18" name="圓角矩形 17"/>
          <p:cNvSpPr/>
          <p:nvPr/>
        </p:nvSpPr>
        <p:spPr>
          <a:xfrm>
            <a:off x="6478202" y="859474"/>
            <a:ext cx="24195050" cy="3890948"/>
          </a:xfrm>
          <a:prstGeom prst="roundRect">
            <a:avLst/>
          </a:prstGeom>
          <a:gradFill>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1270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810" tIns="41905" rIns="83810" bIns="41905" numCol="1" spcCol="0" rtlCol="0" fromWordArt="0" anchor="ctr" anchorCtr="0" forceAA="0" compatLnSpc="1">
            <a:noAutofit/>
          </a:bodyPr>
          <a:lstStyle/>
          <a:p>
            <a:pPr algn="ctr"/>
            <a:r>
              <a:rPr lang="zh-TW" altLang="en-US" sz="11500" b="1" dirty="0" smtClean="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植物教學醫院</a:t>
            </a:r>
            <a:r>
              <a:rPr lang="zh-TW" altLang="en-US" sz="115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之診療流程</a:t>
            </a:r>
            <a:endParaRPr lang="en-US" altLang="zh-TW" sz="11500" b="1" dirty="0" smtClean="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marL="457200"/>
            <a:r>
              <a:rPr lang="en-US" altLang="zh-TW"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107</a:t>
            </a:r>
            <a:r>
              <a:rPr lang="zh-TW" altLang="en-US"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年度教育部高等教育深耕計畫成果展</a:t>
            </a:r>
            <a:r>
              <a:rPr lang="en-US" altLang="zh-TW"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[Ba</a:t>
            </a:r>
            <a:r>
              <a:rPr lang="zh-TW" altLang="en-US"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主軸</a:t>
            </a:r>
            <a:r>
              <a:rPr lang="en-US" altLang="zh-TW"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發展學校特色</a:t>
            </a:r>
            <a:br>
              <a:rPr lang="zh-TW" altLang="en-US"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br>
            <a:r>
              <a:rPr lang="zh-TW" altLang="en-US" sz="6000" b="1"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 農委會示範植物醫師制度導入農村再生體系提升農產品安全品質補助</a:t>
            </a:r>
          </a:p>
        </p:txBody>
      </p:sp>
      <p:graphicFrame>
        <p:nvGraphicFramePr>
          <p:cNvPr id="2" name="資料庫圖表 1"/>
          <p:cNvGraphicFramePr/>
          <p:nvPr>
            <p:extLst>
              <p:ext uri="{D42A27DB-BD31-4B8C-83A1-F6EECF244321}">
                <p14:modId xmlns:p14="http://schemas.microsoft.com/office/powerpoint/2010/main" val="1856038524"/>
              </p:ext>
            </p:extLst>
          </p:nvPr>
        </p:nvGraphicFramePr>
        <p:xfrm>
          <a:off x="4319266" y="7268453"/>
          <a:ext cx="23905218" cy="246718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文字方塊 6"/>
          <p:cNvSpPr txBox="1"/>
          <p:nvPr/>
        </p:nvSpPr>
        <p:spPr>
          <a:xfrm>
            <a:off x="2713531" y="8278814"/>
            <a:ext cx="1050288" cy="1337930"/>
          </a:xfrm>
          <a:prstGeom prst="rect">
            <a:avLst/>
          </a:prstGeom>
          <a:noFill/>
        </p:spPr>
        <p:txBody>
          <a:bodyPr wrap="none" rtlCol="0">
            <a:spAutoFit/>
          </a:bodyPr>
          <a:lstStyle/>
          <a:p>
            <a:r>
              <a:rPr lang="en-US" altLang="zh-TW" dirty="0" smtClean="0"/>
              <a:t>1.</a:t>
            </a:r>
            <a:endParaRPr lang="zh-TW" altLang="en-US" dirty="0"/>
          </a:p>
        </p:txBody>
      </p:sp>
      <p:sp>
        <p:nvSpPr>
          <p:cNvPr id="8" name="文字方塊 7"/>
          <p:cNvSpPr txBox="1"/>
          <p:nvPr/>
        </p:nvSpPr>
        <p:spPr>
          <a:xfrm>
            <a:off x="2713531" y="11550764"/>
            <a:ext cx="1050288" cy="1337930"/>
          </a:xfrm>
          <a:prstGeom prst="rect">
            <a:avLst/>
          </a:prstGeom>
          <a:noFill/>
        </p:spPr>
        <p:txBody>
          <a:bodyPr wrap="none" rtlCol="0">
            <a:spAutoFit/>
          </a:bodyPr>
          <a:lstStyle/>
          <a:p>
            <a:r>
              <a:rPr lang="en-US" altLang="zh-TW" dirty="0" smtClean="0"/>
              <a:t>2.</a:t>
            </a:r>
            <a:endParaRPr lang="zh-TW" altLang="en-US" dirty="0"/>
          </a:p>
        </p:txBody>
      </p:sp>
      <p:sp>
        <p:nvSpPr>
          <p:cNvPr id="17" name="文字方塊 16"/>
          <p:cNvSpPr txBox="1"/>
          <p:nvPr/>
        </p:nvSpPr>
        <p:spPr>
          <a:xfrm>
            <a:off x="2713531" y="15120847"/>
            <a:ext cx="1050288" cy="1337930"/>
          </a:xfrm>
          <a:prstGeom prst="rect">
            <a:avLst/>
          </a:prstGeom>
          <a:noFill/>
        </p:spPr>
        <p:txBody>
          <a:bodyPr wrap="none" rtlCol="0">
            <a:spAutoFit/>
          </a:bodyPr>
          <a:lstStyle/>
          <a:p>
            <a:r>
              <a:rPr lang="en-US" altLang="zh-TW" dirty="0"/>
              <a:t>3</a:t>
            </a:r>
            <a:r>
              <a:rPr lang="en-US" altLang="zh-TW" dirty="0" smtClean="0"/>
              <a:t>.</a:t>
            </a:r>
            <a:endParaRPr lang="zh-TW" altLang="en-US" dirty="0"/>
          </a:p>
        </p:txBody>
      </p:sp>
      <p:sp>
        <p:nvSpPr>
          <p:cNvPr id="19" name="文字方塊 18"/>
          <p:cNvSpPr txBox="1"/>
          <p:nvPr/>
        </p:nvSpPr>
        <p:spPr>
          <a:xfrm>
            <a:off x="2713531" y="18690930"/>
            <a:ext cx="1050288" cy="1337930"/>
          </a:xfrm>
          <a:prstGeom prst="rect">
            <a:avLst/>
          </a:prstGeom>
          <a:noFill/>
        </p:spPr>
        <p:txBody>
          <a:bodyPr wrap="none" rtlCol="0">
            <a:spAutoFit/>
          </a:bodyPr>
          <a:lstStyle/>
          <a:p>
            <a:r>
              <a:rPr lang="en-US" altLang="zh-TW" dirty="0"/>
              <a:t>4</a:t>
            </a:r>
            <a:r>
              <a:rPr lang="en-US" altLang="zh-TW" dirty="0" smtClean="0"/>
              <a:t>.</a:t>
            </a:r>
            <a:endParaRPr lang="zh-TW" altLang="en-US" dirty="0"/>
          </a:p>
        </p:txBody>
      </p:sp>
      <p:sp>
        <p:nvSpPr>
          <p:cNvPr id="20" name="文字方塊 19"/>
          <p:cNvSpPr txBox="1"/>
          <p:nvPr/>
        </p:nvSpPr>
        <p:spPr>
          <a:xfrm>
            <a:off x="2713531" y="22261013"/>
            <a:ext cx="1050288" cy="1337930"/>
          </a:xfrm>
          <a:prstGeom prst="rect">
            <a:avLst/>
          </a:prstGeom>
          <a:noFill/>
        </p:spPr>
        <p:txBody>
          <a:bodyPr wrap="none" rtlCol="0">
            <a:spAutoFit/>
          </a:bodyPr>
          <a:lstStyle/>
          <a:p>
            <a:r>
              <a:rPr lang="en-US" altLang="zh-TW" dirty="0" smtClean="0"/>
              <a:t>5.</a:t>
            </a:r>
            <a:endParaRPr lang="zh-TW" altLang="en-US" dirty="0"/>
          </a:p>
        </p:txBody>
      </p:sp>
      <p:sp>
        <p:nvSpPr>
          <p:cNvPr id="21" name="文字方塊 20"/>
          <p:cNvSpPr txBox="1"/>
          <p:nvPr/>
        </p:nvSpPr>
        <p:spPr>
          <a:xfrm>
            <a:off x="2713531" y="29407246"/>
            <a:ext cx="1050288" cy="1337930"/>
          </a:xfrm>
          <a:prstGeom prst="rect">
            <a:avLst/>
          </a:prstGeom>
          <a:noFill/>
        </p:spPr>
        <p:txBody>
          <a:bodyPr wrap="none" rtlCol="0">
            <a:spAutoFit/>
          </a:bodyPr>
          <a:lstStyle/>
          <a:p>
            <a:r>
              <a:rPr lang="en-US" altLang="zh-TW" dirty="0" smtClean="0"/>
              <a:t>7.</a:t>
            </a:r>
            <a:endParaRPr lang="zh-TW" altLang="en-US" dirty="0"/>
          </a:p>
        </p:txBody>
      </p:sp>
      <p:sp>
        <p:nvSpPr>
          <p:cNvPr id="22" name="文字方塊 21"/>
          <p:cNvSpPr txBox="1"/>
          <p:nvPr/>
        </p:nvSpPr>
        <p:spPr>
          <a:xfrm>
            <a:off x="2713531" y="25837164"/>
            <a:ext cx="1050288" cy="1337930"/>
          </a:xfrm>
          <a:prstGeom prst="rect">
            <a:avLst/>
          </a:prstGeom>
          <a:noFill/>
        </p:spPr>
        <p:txBody>
          <a:bodyPr wrap="none" rtlCol="0">
            <a:spAutoFit/>
          </a:bodyPr>
          <a:lstStyle/>
          <a:p>
            <a:r>
              <a:rPr lang="en-US" altLang="zh-TW" dirty="0"/>
              <a:t>6</a:t>
            </a:r>
            <a:r>
              <a:rPr lang="en-US" altLang="zh-TW" dirty="0" smtClean="0"/>
              <a:t>.</a:t>
            </a:r>
            <a:endParaRPr lang="zh-TW" altLang="en-US" dirty="0"/>
          </a:p>
        </p:txBody>
      </p:sp>
      <p:sp>
        <p:nvSpPr>
          <p:cNvPr id="9" name="文字方塊 8"/>
          <p:cNvSpPr txBox="1"/>
          <p:nvPr/>
        </p:nvSpPr>
        <p:spPr>
          <a:xfrm>
            <a:off x="5563559" y="32565499"/>
            <a:ext cx="22298092" cy="3785652"/>
          </a:xfrm>
          <a:prstGeom prst="rect">
            <a:avLst/>
          </a:prstGeom>
          <a:noFill/>
        </p:spPr>
        <p:txBody>
          <a:bodyPr wrap="none" rtlCol="0">
            <a:spAutoFit/>
          </a:bodyPr>
          <a:lstStyle/>
          <a:p>
            <a:r>
              <a:rPr lang="zh-TW" altLang="en-US" sz="8000" dirty="0">
                <a:latin typeface="微軟正黑體" panose="020B0604030504040204" pitchFamily="34" charset="-120"/>
                <a:ea typeface="微軟正黑體" panose="020B0604030504040204" pitchFamily="34" charset="-120"/>
              </a:rPr>
              <a:t>看診時間</a:t>
            </a:r>
            <a:r>
              <a:rPr lang="en-US" altLang="zh-TW" sz="8000" dirty="0" smtClean="0">
                <a:latin typeface="微軟正黑體" panose="020B0604030504040204" pitchFamily="34" charset="-120"/>
                <a:ea typeface="微軟正黑體" panose="020B0604030504040204" pitchFamily="34" charset="-120"/>
              </a:rPr>
              <a:t>:</a:t>
            </a:r>
            <a:r>
              <a:rPr lang="zh-TW" altLang="en-US" sz="8000" dirty="0" smtClean="0">
                <a:latin typeface="微軟正黑體" panose="020B0604030504040204" pitchFamily="34" charset="-120"/>
                <a:ea typeface="微軟正黑體" panose="020B0604030504040204" pitchFamily="34" charset="-120"/>
              </a:rPr>
              <a:t>每週一、二、四、五 </a:t>
            </a:r>
            <a:r>
              <a:rPr lang="en-US" altLang="zh-TW" sz="8000" dirty="0" smtClean="0">
                <a:latin typeface="微軟正黑體" panose="020B0604030504040204" pitchFamily="34" charset="-120"/>
                <a:ea typeface="微軟正黑體" panose="020B0604030504040204" pitchFamily="34" charset="-120"/>
              </a:rPr>
              <a:t>(</a:t>
            </a:r>
            <a:r>
              <a:rPr lang="zh-TW" altLang="en-US" sz="8000" dirty="0" smtClean="0">
                <a:latin typeface="微軟正黑體" panose="020B0604030504040204" pitchFamily="34" charset="-120"/>
                <a:ea typeface="微軟正黑體" panose="020B0604030504040204" pitchFamily="34" charset="-120"/>
              </a:rPr>
              <a:t>逢例假日除外</a:t>
            </a:r>
            <a:r>
              <a:rPr lang="en-US" altLang="zh-TW" sz="8000" dirty="0" smtClean="0">
                <a:latin typeface="微軟正黑體" panose="020B0604030504040204" pitchFamily="34" charset="-120"/>
                <a:ea typeface="微軟正黑體" panose="020B0604030504040204" pitchFamily="34" charset="-120"/>
              </a:rPr>
              <a:t>)</a:t>
            </a:r>
            <a:br>
              <a:rPr lang="en-US" altLang="zh-TW" sz="8000" dirty="0" smtClean="0">
                <a:latin typeface="微軟正黑體" panose="020B0604030504040204" pitchFamily="34" charset="-120"/>
                <a:ea typeface="微軟正黑體" panose="020B0604030504040204" pitchFamily="34" charset="-120"/>
              </a:rPr>
            </a:br>
            <a:r>
              <a:rPr lang="zh-TW" altLang="en-US" sz="8000" dirty="0" smtClean="0">
                <a:latin typeface="微軟正黑體" panose="020B0604030504040204" pitchFamily="34" charset="-120"/>
                <a:ea typeface="微軟正黑體" panose="020B0604030504040204" pitchFamily="34" charset="-120"/>
              </a:rPr>
              <a:t>休</a:t>
            </a:r>
            <a:r>
              <a:rPr lang="zh-TW" altLang="en-US" sz="8000" dirty="0">
                <a:latin typeface="微軟正黑體" panose="020B0604030504040204" pitchFamily="34" charset="-120"/>
                <a:ea typeface="微軟正黑體" panose="020B0604030504040204" pitchFamily="34" charset="-120"/>
              </a:rPr>
              <a:t>診時間</a:t>
            </a:r>
            <a:r>
              <a:rPr lang="en-US" altLang="zh-TW" sz="8000" dirty="0" smtClean="0">
                <a:latin typeface="微軟正黑體" panose="020B0604030504040204" pitchFamily="34" charset="-120"/>
                <a:ea typeface="微軟正黑體" panose="020B0604030504040204" pitchFamily="34" charset="-120"/>
              </a:rPr>
              <a:t>:</a:t>
            </a:r>
            <a:r>
              <a:rPr lang="zh-TW" altLang="en-US" sz="8000" dirty="0">
                <a:latin typeface="微軟正黑體" panose="020B0604030504040204" pitchFamily="34" charset="-120"/>
                <a:ea typeface="微軟正黑體" panose="020B0604030504040204" pitchFamily="34" charset="-120"/>
              </a:rPr>
              <a:t>每週</a:t>
            </a:r>
            <a:r>
              <a:rPr lang="zh-TW" altLang="en-US" sz="8000" dirty="0" smtClean="0">
                <a:latin typeface="微軟正黑體" panose="020B0604030504040204" pitchFamily="34" charset="-120"/>
                <a:ea typeface="微軟正黑體" panose="020B0604030504040204" pitchFamily="34" charset="-120"/>
              </a:rPr>
              <a:t>三、六、日</a:t>
            </a:r>
            <a:endParaRPr lang="zh-TW" altLang="en-US" sz="8000" dirty="0">
              <a:latin typeface="微軟正黑體" panose="020B0604030504040204" pitchFamily="34" charset="-120"/>
              <a:ea typeface="微軟正黑體" panose="020B0604030504040204" pitchFamily="34" charset="-120"/>
            </a:endParaRPr>
          </a:p>
          <a:p>
            <a:r>
              <a:rPr lang="zh-TW" altLang="en-US" sz="8000" dirty="0">
                <a:latin typeface="微軟正黑體" panose="020B0604030504040204" pitchFamily="34" charset="-120"/>
                <a:ea typeface="微軟正黑體" panose="020B0604030504040204" pitchFamily="34" charset="-120"/>
              </a:rPr>
              <a:t>掛號時間</a:t>
            </a:r>
            <a:r>
              <a:rPr lang="en-US" altLang="zh-TW" sz="8000" dirty="0">
                <a:latin typeface="微軟正黑體" panose="020B0604030504040204" pitchFamily="34" charset="-120"/>
                <a:ea typeface="微軟正黑體" panose="020B0604030504040204" pitchFamily="34" charset="-120"/>
              </a:rPr>
              <a:t>:</a:t>
            </a:r>
            <a:r>
              <a:rPr lang="zh-TW" altLang="en-US" sz="8000" dirty="0">
                <a:latin typeface="微軟正黑體" panose="020B0604030504040204" pitchFamily="34" charset="-120"/>
                <a:ea typeface="微軟正黑體" panose="020B0604030504040204" pitchFamily="34" charset="-120"/>
              </a:rPr>
              <a:t>看診日上午</a:t>
            </a:r>
            <a:r>
              <a:rPr lang="en-US" altLang="zh-TW" sz="8000" dirty="0" smtClean="0">
                <a:latin typeface="微軟正黑體" panose="020B0604030504040204" pitchFamily="34" charset="-120"/>
                <a:ea typeface="微軟正黑體" panose="020B0604030504040204" pitchFamily="34" charset="-120"/>
              </a:rPr>
              <a:t>9:30-11:30</a:t>
            </a:r>
            <a:r>
              <a:rPr lang="zh-TW" altLang="en-US" sz="8000" dirty="0" smtClean="0">
                <a:latin typeface="微軟正黑體" panose="020B0604030504040204" pitchFamily="34" charset="-120"/>
                <a:ea typeface="微軟正黑體" panose="020B0604030504040204" pitchFamily="34" charset="-120"/>
              </a:rPr>
              <a:t>；下午</a:t>
            </a:r>
            <a:r>
              <a:rPr lang="en-US" altLang="zh-TW" sz="8000" dirty="0" smtClean="0">
                <a:latin typeface="微軟正黑體" panose="020B0604030504040204" pitchFamily="34" charset="-120"/>
                <a:ea typeface="微軟正黑體" panose="020B0604030504040204" pitchFamily="34" charset="-120"/>
              </a:rPr>
              <a:t>2:00-4:00</a:t>
            </a:r>
            <a:endParaRPr lang="zh-TW" altLang="en-US" sz="8000" dirty="0">
              <a:latin typeface="微軟正黑體" panose="020B0604030504040204" pitchFamily="34" charset="-120"/>
              <a:ea typeface="微軟正黑體" panose="020B0604030504040204" pitchFamily="34" charset="-120"/>
            </a:endParaRPr>
          </a:p>
        </p:txBody>
      </p:sp>
      <p:sp>
        <p:nvSpPr>
          <p:cNvPr id="11" name="文字方塊 10"/>
          <p:cNvSpPr txBox="1"/>
          <p:nvPr/>
        </p:nvSpPr>
        <p:spPr>
          <a:xfrm>
            <a:off x="4606356" y="37282459"/>
            <a:ext cx="23186576" cy="1846659"/>
          </a:xfrm>
          <a:prstGeom prst="rect">
            <a:avLst/>
          </a:prstGeom>
          <a:noFill/>
        </p:spPr>
        <p:txBody>
          <a:bodyPr wrap="square" rtlCol="0">
            <a:spAutoFit/>
          </a:bodyPr>
          <a:lstStyle/>
          <a:p>
            <a:pPr algn="just"/>
            <a:r>
              <a:rPr lang="zh-TW" altLang="en-US" sz="3800" b="1" dirty="0">
                <a:latin typeface="微軟正黑體" panose="020B0604030504040204" pitchFamily="34" charset="-120"/>
                <a:ea typeface="微軟正黑體" panose="020B0604030504040204" pitchFamily="34" charset="-120"/>
              </a:rPr>
              <a:t>個人</a:t>
            </a:r>
            <a:r>
              <a:rPr lang="en-US" altLang="zh-TW" sz="3800" b="1" dirty="0">
                <a:latin typeface="微軟正黑體" panose="020B0604030504040204" pitchFamily="34" charset="-120"/>
                <a:ea typeface="微軟正黑體" panose="020B0604030504040204" pitchFamily="34" charset="-120"/>
              </a:rPr>
              <a:t>:</a:t>
            </a:r>
            <a:r>
              <a:rPr lang="zh-TW" altLang="en-US" sz="3800" b="1" dirty="0">
                <a:latin typeface="微軟正黑體" panose="020B0604030504040204" pitchFamily="34" charset="-120"/>
                <a:ea typeface="微軟正黑體" panose="020B0604030504040204" pitchFamily="34" charset="-120"/>
              </a:rPr>
              <a:t>每一種蟲體之一項標本、或一種有關之諮詢為</a:t>
            </a:r>
            <a:r>
              <a:rPr lang="zh-TW" altLang="en-US" sz="3800" b="1" dirty="0" smtClean="0">
                <a:latin typeface="微軟正黑體" panose="020B0604030504040204" pitchFamily="34" charset="-120"/>
                <a:ea typeface="微軟正黑體" panose="020B0604030504040204" pitchFamily="34" charset="-120"/>
              </a:rPr>
              <a:t>一單位</a:t>
            </a:r>
            <a:r>
              <a:rPr lang="zh-TW" altLang="en-US" sz="3800" b="1" dirty="0">
                <a:latin typeface="微軟正黑體" panose="020B0604030504040204" pitchFamily="34" charset="-120"/>
                <a:ea typeface="微軟正黑體" panose="020B0604030504040204" pitchFamily="34" charset="-120"/>
              </a:rPr>
              <a:t>，每單位收費為新台幣</a:t>
            </a:r>
            <a:r>
              <a:rPr lang="en-US" altLang="zh-TW" sz="3800" b="1" dirty="0">
                <a:latin typeface="微軟正黑體" panose="020B0604030504040204" pitchFamily="34" charset="-120"/>
                <a:ea typeface="微軟正黑體" panose="020B0604030504040204" pitchFamily="34" charset="-120"/>
              </a:rPr>
              <a:t>300</a:t>
            </a:r>
            <a:r>
              <a:rPr lang="zh-TW" altLang="en-US" sz="3800" b="1" dirty="0">
                <a:latin typeface="微軟正黑體" panose="020B0604030504040204" pitchFamily="34" charset="-120"/>
                <a:ea typeface="微軟正黑體" panose="020B0604030504040204" pitchFamily="34" charset="-120"/>
              </a:rPr>
              <a:t>元。但如需正式之</a:t>
            </a:r>
            <a:r>
              <a:rPr lang="zh-TW" altLang="en-US" sz="3800" b="1" dirty="0" smtClean="0">
                <a:latin typeface="微軟正黑體" panose="020B0604030504040204" pitchFamily="34" charset="-120"/>
                <a:ea typeface="微軟正黑體" panose="020B0604030504040204" pitchFamily="34" charset="-120"/>
              </a:rPr>
              <a:t>結果 </a:t>
            </a:r>
            <a:endParaRPr lang="en-US" altLang="zh-TW" sz="3800" b="1" dirty="0" smtClean="0">
              <a:latin typeface="微軟正黑體" panose="020B0604030504040204" pitchFamily="34" charset="-120"/>
              <a:ea typeface="微軟正黑體" panose="020B0604030504040204" pitchFamily="34" charset="-120"/>
            </a:endParaRPr>
          </a:p>
          <a:p>
            <a:pPr algn="just"/>
            <a:r>
              <a:rPr lang="zh-TW" altLang="en-US" sz="3800" b="1" dirty="0">
                <a:latin typeface="微軟正黑體" panose="020B0604030504040204" pitchFamily="34" charset="-120"/>
                <a:ea typeface="微軟正黑體" panose="020B0604030504040204" pitchFamily="34" charset="-120"/>
              </a:rPr>
              <a:t> </a:t>
            </a:r>
            <a:r>
              <a:rPr lang="zh-TW" altLang="en-US" sz="3800" b="1" dirty="0" smtClean="0">
                <a:latin typeface="微軟正黑體" panose="020B0604030504040204" pitchFamily="34" charset="-120"/>
                <a:ea typeface="微軟正黑體" panose="020B0604030504040204" pitchFamily="34" charset="-120"/>
              </a:rPr>
              <a:t>        報告書</a:t>
            </a:r>
            <a:r>
              <a:rPr lang="zh-TW" altLang="en-US" sz="3800" b="1" dirty="0">
                <a:latin typeface="微軟正黑體" panose="020B0604030504040204" pitchFamily="34" charset="-120"/>
                <a:ea typeface="微軟正黑體" panose="020B0604030504040204" pitchFamily="34" charset="-120"/>
              </a:rPr>
              <a:t>或特殊之檢驗或鑑定分析，或需現場診察，</a:t>
            </a:r>
            <a:r>
              <a:rPr lang="zh-TW" altLang="en-US" sz="3800" b="1" dirty="0" smtClean="0">
                <a:latin typeface="微軟正黑體" panose="020B0604030504040204" pitchFamily="34" charset="-120"/>
                <a:ea typeface="微軟正黑體" panose="020B0604030504040204" pitchFamily="34" charset="-120"/>
              </a:rPr>
              <a:t>費用另</a:t>
            </a:r>
            <a:r>
              <a:rPr lang="zh-TW" altLang="en-US" sz="3800" b="1" dirty="0">
                <a:latin typeface="微軟正黑體" panose="020B0604030504040204" pitchFamily="34" charset="-120"/>
                <a:ea typeface="微軟正黑體" panose="020B0604030504040204" pitchFamily="34" charset="-120"/>
              </a:rPr>
              <a:t>計</a:t>
            </a:r>
            <a:r>
              <a:rPr lang="zh-TW" altLang="en-US" sz="3800" b="1" dirty="0" smtClean="0">
                <a:latin typeface="微軟正黑體" panose="020B0604030504040204" pitchFamily="34" charset="-120"/>
                <a:ea typeface="微軟正黑體" panose="020B0604030504040204" pitchFamily="34" charset="-120"/>
              </a:rPr>
              <a:t>。</a:t>
            </a:r>
            <a:endParaRPr lang="zh-TW" altLang="en-US" sz="3800" b="1" dirty="0">
              <a:latin typeface="微軟正黑體" panose="020B0604030504040204" pitchFamily="34" charset="-120"/>
              <a:ea typeface="微軟正黑體" panose="020B0604030504040204" pitchFamily="34" charset="-120"/>
            </a:endParaRPr>
          </a:p>
          <a:p>
            <a:pPr algn="just"/>
            <a:r>
              <a:rPr lang="zh-TW" altLang="en-US" sz="3800" b="1" dirty="0">
                <a:latin typeface="微軟正黑體" panose="020B0604030504040204" pitchFamily="34" charset="-120"/>
                <a:ea typeface="微軟正黑體" panose="020B0604030504040204" pitchFamily="34" charset="-120"/>
              </a:rPr>
              <a:t>公司</a:t>
            </a:r>
            <a:r>
              <a:rPr lang="en-US" altLang="zh-TW" sz="3800" b="1" dirty="0">
                <a:latin typeface="微軟正黑體" panose="020B0604030504040204" pitchFamily="34" charset="-120"/>
                <a:ea typeface="微軟正黑體" panose="020B0604030504040204" pitchFamily="34" charset="-120"/>
              </a:rPr>
              <a:t>:</a:t>
            </a:r>
            <a:r>
              <a:rPr lang="zh-TW" altLang="en-US" sz="3800" b="1" dirty="0">
                <a:latin typeface="微軟正黑體" panose="020B0604030504040204" pitchFamily="34" charset="-120"/>
                <a:ea typeface="微軟正黑體" panose="020B0604030504040204" pitchFamily="34" charset="-120"/>
              </a:rPr>
              <a:t>特殊診斷報告書</a:t>
            </a:r>
            <a:r>
              <a:rPr lang="en-US" altLang="zh-TW" sz="3800" b="1" dirty="0">
                <a:latin typeface="微軟正黑體" panose="020B0604030504040204" pitchFamily="34" charset="-120"/>
                <a:ea typeface="微軟正黑體" panose="020B0604030504040204" pitchFamily="34" charset="-120"/>
              </a:rPr>
              <a:t>5,000</a:t>
            </a:r>
            <a:r>
              <a:rPr lang="zh-TW" altLang="en-US" sz="3800" b="1" dirty="0">
                <a:latin typeface="微軟正黑體" panose="020B0604030504040204" pitchFamily="34" charset="-120"/>
                <a:ea typeface="微軟正黑體" panose="020B0604030504040204" pitchFamily="34" charset="-120"/>
              </a:rPr>
              <a:t>元，英文報告書另計。</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245</Words>
  <Application>Microsoft Office PowerPoint</Application>
  <PresentationFormat>自訂</PresentationFormat>
  <Paragraphs>30</Paragraphs>
  <Slides>1</Slides>
  <Notes>1</Notes>
  <HiddenSlides>0</HiddenSlides>
  <MMClips>0</MMClips>
  <ScaleCrop>false</ScaleCrop>
  <HeadingPairs>
    <vt:vector size="4" baseType="variant">
      <vt:variant>
        <vt:lpstr>佈景主題</vt:lpstr>
      </vt:variant>
      <vt:variant>
        <vt:i4>1</vt:i4>
      </vt:variant>
      <vt:variant>
        <vt:lpstr>投影片標題</vt:lpstr>
      </vt:variant>
      <vt:variant>
        <vt:i4>1</vt:i4>
      </vt:variant>
    </vt:vector>
  </HeadingPairs>
  <TitlesOfParts>
    <vt:vector size="2" baseType="lpstr">
      <vt:lpstr>Office 佈景主題</vt:lpstr>
      <vt:lpstr> 植物教學醫院診療流程 </vt:lpstr>
    </vt:vector>
  </TitlesOfParts>
  <Company>C.M.T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多碳鏈之白藜蘆醇衍生物製備及微脂粒之應用</dc:title>
  <dc:creator>CCC</dc:creator>
  <cp:lastModifiedBy>user</cp:lastModifiedBy>
  <cp:revision>235</cp:revision>
  <dcterms:created xsi:type="dcterms:W3CDTF">2011-11-28T02:36:00Z</dcterms:created>
  <dcterms:modified xsi:type="dcterms:W3CDTF">2019-04-23T02:48:35Z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1033-10.2.0.5832</vt:lpwstr>
  </property>
</Properties>
</file>