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25920700" cy="10799763"/>
  <p:notesSz cx="9144000" cy="6858000"/>
  <p:defaultTextStyle>
    <a:defPPr>
      <a:defRPr lang="zh-TW"/>
    </a:defPPr>
    <a:lvl1pPr marL="0" algn="l" defTabSz="1762489" rtl="0" eaLnBrk="1" latinLnBrk="0" hangingPunct="1">
      <a:defRPr sz="3470" kern="1200">
        <a:solidFill>
          <a:schemeClr val="tx1"/>
        </a:solidFill>
        <a:latin typeface="+mn-lt"/>
        <a:ea typeface="+mn-ea"/>
        <a:cs typeface="+mn-cs"/>
      </a:defRPr>
    </a:lvl1pPr>
    <a:lvl2pPr marL="881245" algn="l" defTabSz="1762489" rtl="0" eaLnBrk="1" latinLnBrk="0" hangingPunct="1">
      <a:defRPr sz="3470" kern="1200">
        <a:solidFill>
          <a:schemeClr val="tx1"/>
        </a:solidFill>
        <a:latin typeface="+mn-lt"/>
        <a:ea typeface="+mn-ea"/>
        <a:cs typeface="+mn-cs"/>
      </a:defRPr>
    </a:lvl2pPr>
    <a:lvl3pPr marL="1762489" algn="l" defTabSz="1762489" rtl="0" eaLnBrk="1" latinLnBrk="0" hangingPunct="1">
      <a:defRPr sz="3470" kern="1200">
        <a:solidFill>
          <a:schemeClr val="tx1"/>
        </a:solidFill>
        <a:latin typeface="+mn-lt"/>
        <a:ea typeface="+mn-ea"/>
        <a:cs typeface="+mn-cs"/>
      </a:defRPr>
    </a:lvl3pPr>
    <a:lvl4pPr marL="2643734" algn="l" defTabSz="1762489" rtl="0" eaLnBrk="1" latinLnBrk="0" hangingPunct="1">
      <a:defRPr sz="3470" kern="1200">
        <a:solidFill>
          <a:schemeClr val="tx1"/>
        </a:solidFill>
        <a:latin typeface="+mn-lt"/>
        <a:ea typeface="+mn-ea"/>
        <a:cs typeface="+mn-cs"/>
      </a:defRPr>
    </a:lvl4pPr>
    <a:lvl5pPr marL="3524979" algn="l" defTabSz="1762489" rtl="0" eaLnBrk="1" latinLnBrk="0" hangingPunct="1">
      <a:defRPr sz="3470" kern="1200">
        <a:solidFill>
          <a:schemeClr val="tx1"/>
        </a:solidFill>
        <a:latin typeface="+mn-lt"/>
        <a:ea typeface="+mn-ea"/>
        <a:cs typeface="+mn-cs"/>
      </a:defRPr>
    </a:lvl5pPr>
    <a:lvl6pPr marL="4406225" algn="l" defTabSz="1762489" rtl="0" eaLnBrk="1" latinLnBrk="0" hangingPunct="1">
      <a:defRPr sz="3470" kern="1200">
        <a:solidFill>
          <a:schemeClr val="tx1"/>
        </a:solidFill>
        <a:latin typeface="+mn-lt"/>
        <a:ea typeface="+mn-ea"/>
        <a:cs typeface="+mn-cs"/>
      </a:defRPr>
    </a:lvl6pPr>
    <a:lvl7pPr marL="5287469" algn="l" defTabSz="1762489" rtl="0" eaLnBrk="1" latinLnBrk="0" hangingPunct="1">
      <a:defRPr sz="3470" kern="1200">
        <a:solidFill>
          <a:schemeClr val="tx1"/>
        </a:solidFill>
        <a:latin typeface="+mn-lt"/>
        <a:ea typeface="+mn-ea"/>
        <a:cs typeface="+mn-cs"/>
      </a:defRPr>
    </a:lvl7pPr>
    <a:lvl8pPr marL="6168714" algn="l" defTabSz="1762489" rtl="0" eaLnBrk="1" latinLnBrk="0" hangingPunct="1">
      <a:defRPr sz="3470" kern="1200">
        <a:solidFill>
          <a:schemeClr val="tx1"/>
        </a:solidFill>
        <a:latin typeface="+mn-lt"/>
        <a:ea typeface="+mn-ea"/>
        <a:cs typeface="+mn-cs"/>
      </a:defRPr>
    </a:lvl8pPr>
    <a:lvl9pPr marL="7049959" algn="l" defTabSz="1762489" rtl="0" eaLnBrk="1" latinLnBrk="0" hangingPunct="1">
      <a:defRPr sz="347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FF6600"/>
    <a:srgbClr val="6C4A0E"/>
    <a:srgbClr val="FF9999"/>
    <a:srgbClr val="CC04B4"/>
    <a:srgbClr val="8A42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80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40088" y="1767462"/>
            <a:ext cx="19440525" cy="3759917"/>
          </a:xfrm>
        </p:spPr>
        <p:txBody>
          <a:bodyPr anchor="b"/>
          <a:lstStyle>
            <a:lvl1pPr algn="ctr">
              <a:defRPr sz="944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40088" y="5672376"/>
            <a:ext cx="19440525" cy="2607442"/>
          </a:xfrm>
        </p:spPr>
        <p:txBody>
          <a:bodyPr/>
          <a:lstStyle>
            <a:lvl1pPr marL="0" indent="0" algn="ctr">
              <a:buNone/>
              <a:defRPr sz="3780"/>
            </a:lvl1pPr>
            <a:lvl2pPr marL="719999" indent="0" algn="ctr">
              <a:buNone/>
              <a:defRPr sz="3150"/>
            </a:lvl2pPr>
            <a:lvl3pPr marL="1439997" indent="0" algn="ctr">
              <a:buNone/>
              <a:defRPr sz="2835"/>
            </a:lvl3pPr>
            <a:lvl4pPr marL="2159996" indent="0" algn="ctr">
              <a:buNone/>
              <a:defRPr sz="2520"/>
            </a:lvl4pPr>
            <a:lvl5pPr marL="2879994" indent="0" algn="ctr">
              <a:buNone/>
              <a:defRPr sz="2520"/>
            </a:lvl5pPr>
            <a:lvl6pPr marL="3599993" indent="0" algn="ctr">
              <a:buNone/>
              <a:defRPr sz="2520"/>
            </a:lvl6pPr>
            <a:lvl7pPr marL="4319991" indent="0" algn="ctr">
              <a:buNone/>
              <a:defRPr sz="2520"/>
            </a:lvl7pPr>
            <a:lvl8pPr marL="5039990" indent="0" algn="ctr">
              <a:buNone/>
              <a:defRPr sz="2520"/>
            </a:lvl8pPr>
            <a:lvl9pPr marL="5759988" indent="0" algn="ctr">
              <a:buNone/>
              <a:defRPr sz="252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1383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2435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8548" y="2692442"/>
            <a:ext cx="22356604" cy="4492401"/>
          </a:xfrm>
        </p:spPr>
        <p:txBody>
          <a:bodyPr anchor="b"/>
          <a:lstStyle>
            <a:lvl1pPr>
              <a:defRPr sz="944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68548" y="7227343"/>
            <a:ext cx="22356604" cy="2362447"/>
          </a:xfrm>
        </p:spPr>
        <p:txBody>
          <a:bodyPr/>
          <a:lstStyle>
            <a:lvl1pPr marL="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8771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82048" y="2874937"/>
            <a:ext cx="11016298" cy="685235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122354" y="2874937"/>
            <a:ext cx="11016298" cy="685235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3026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5424" y="574988"/>
            <a:ext cx="22356604" cy="208745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85425" y="2647443"/>
            <a:ext cx="10965670" cy="129747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85425" y="3944914"/>
            <a:ext cx="10965670" cy="580237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122354" y="2647443"/>
            <a:ext cx="11019674" cy="129747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122354" y="3944914"/>
            <a:ext cx="11019674" cy="580237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4308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8262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7674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5425" y="719984"/>
            <a:ext cx="8360100" cy="2519945"/>
          </a:xfrm>
        </p:spPr>
        <p:txBody>
          <a:bodyPr anchor="b"/>
          <a:lstStyle>
            <a:lvl1pPr>
              <a:defRPr sz="503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19674" y="1554966"/>
            <a:ext cx="13122354" cy="7674832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85425" y="3239929"/>
            <a:ext cx="8360100" cy="6002369"/>
          </a:xfrm>
        </p:spPr>
        <p:txBody>
          <a:bodyPr/>
          <a:lstStyle>
            <a:lvl1pPr marL="0" indent="0">
              <a:buNone/>
              <a:defRPr sz="2520"/>
            </a:lvl1pPr>
            <a:lvl2pPr marL="719999" indent="0">
              <a:buNone/>
              <a:defRPr sz="2205"/>
            </a:lvl2pPr>
            <a:lvl3pPr marL="1439997" indent="0">
              <a:buNone/>
              <a:defRPr sz="1890"/>
            </a:lvl3pPr>
            <a:lvl4pPr marL="2159996" indent="0">
              <a:buNone/>
              <a:defRPr sz="1575"/>
            </a:lvl4pPr>
            <a:lvl5pPr marL="2879994" indent="0">
              <a:buNone/>
              <a:defRPr sz="1575"/>
            </a:lvl5pPr>
            <a:lvl6pPr marL="3599993" indent="0">
              <a:buNone/>
              <a:defRPr sz="1575"/>
            </a:lvl6pPr>
            <a:lvl7pPr marL="4319991" indent="0">
              <a:buNone/>
              <a:defRPr sz="1575"/>
            </a:lvl7pPr>
            <a:lvl8pPr marL="5039990" indent="0">
              <a:buNone/>
              <a:defRPr sz="1575"/>
            </a:lvl8pPr>
            <a:lvl9pPr marL="5759988" indent="0">
              <a:buNone/>
              <a:defRPr sz="15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640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5425" y="719984"/>
            <a:ext cx="8360100" cy="2519945"/>
          </a:xfrm>
        </p:spPr>
        <p:txBody>
          <a:bodyPr anchor="b"/>
          <a:lstStyle>
            <a:lvl1pPr>
              <a:defRPr sz="503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019674" y="1554966"/>
            <a:ext cx="13122354" cy="7674832"/>
          </a:xfrm>
        </p:spPr>
        <p:txBody>
          <a:bodyPr anchor="t"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85425" y="3239929"/>
            <a:ext cx="8360100" cy="6002369"/>
          </a:xfrm>
        </p:spPr>
        <p:txBody>
          <a:bodyPr/>
          <a:lstStyle>
            <a:lvl1pPr marL="0" indent="0">
              <a:buNone/>
              <a:defRPr sz="2520"/>
            </a:lvl1pPr>
            <a:lvl2pPr marL="719999" indent="0">
              <a:buNone/>
              <a:defRPr sz="2205"/>
            </a:lvl2pPr>
            <a:lvl3pPr marL="1439997" indent="0">
              <a:buNone/>
              <a:defRPr sz="1890"/>
            </a:lvl3pPr>
            <a:lvl4pPr marL="2159996" indent="0">
              <a:buNone/>
              <a:defRPr sz="1575"/>
            </a:lvl4pPr>
            <a:lvl5pPr marL="2879994" indent="0">
              <a:buNone/>
              <a:defRPr sz="1575"/>
            </a:lvl5pPr>
            <a:lvl6pPr marL="3599993" indent="0">
              <a:buNone/>
              <a:defRPr sz="1575"/>
            </a:lvl6pPr>
            <a:lvl7pPr marL="4319991" indent="0">
              <a:buNone/>
              <a:defRPr sz="1575"/>
            </a:lvl7pPr>
            <a:lvl8pPr marL="5039990" indent="0">
              <a:buNone/>
              <a:defRPr sz="1575"/>
            </a:lvl8pPr>
            <a:lvl9pPr marL="5759988" indent="0">
              <a:buNone/>
              <a:defRPr sz="15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5609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8882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549501" y="574987"/>
            <a:ext cx="5589151" cy="91523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82048" y="574987"/>
            <a:ext cx="16443444" cy="915230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134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82048" y="574988"/>
            <a:ext cx="22356604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82048" y="2874937"/>
            <a:ext cx="22356604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82048" y="10009781"/>
            <a:ext cx="5832158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7ADC2-A586-43D4-BB4B-FA5B057C4455}" type="datetimeFigureOut">
              <a:rPr lang="zh-TW" altLang="en-US" smtClean="0"/>
              <a:t>2026/8/10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86232" y="10009781"/>
            <a:ext cx="8748236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306494" y="10009781"/>
            <a:ext cx="5832158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9F336-72B7-480D-82C3-AA3E8FF8A1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6278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439997" rtl="0" eaLnBrk="1" latinLnBrk="0" hangingPunct="1">
        <a:lnSpc>
          <a:spcPct val="90000"/>
        </a:lnSpc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999" indent="-359999" algn="l" defTabSz="1439997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4409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52" b="45182"/>
          <a:stretch/>
        </p:blipFill>
        <p:spPr>
          <a:xfrm>
            <a:off x="203422" y="1070085"/>
            <a:ext cx="25920570" cy="8059071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2930464" y="198945"/>
            <a:ext cx="20059772" cy="1631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2" b="1" dirty="0">
                <a:latin typeface="標楷體" panose="03000509000000000000" pitchFamily="65" charset="-120"/>
                <a:ea typeface="標楷體" panose="03000509000000000000" pitchFamily="65" charset="-120"/>
              </a:rPr>
              <a:t>體育與健康休閒學系畢業校友及在學生</a:t>
            </a:r>
            <a:r>
              <a:rPr lang="en-US" altLang="zh-TW" sz="5002" b="1" dirty="0">
                <a:latin typeface="標楷體" panose="03000509000000000000" pitchFamily="65" charset="-120"/>
                <a:ea typeface="標楷體" panose="03000509000000000000" pitchFamily="65" charset="-120"/>
              </a:rPr>
              <a:t>115</a:t>
            </a:r>
            <a:r>
              <a:rPr lang="zh-TW" altLang="en-US" sz="5002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年教師甄試錄取教師榜單</a:t>
            </a:r>
          </a:p>
          <a:p>
            <a:endParaRPr lang="zh-TW" altLang="en-US" sz="5002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89084" y="1751630"/>
            <a:ext cx="6741449" cy="10870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 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雲林縣國小</a:t>
            </a:r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一般 </a:t>
            </a:r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109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許</a:t>
            </a:r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慈</a:t>
            </a:r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嘉義巿國小</a:t>
            </a:r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</a:t>
            </a:r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     邱</a:t>
            </a:r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暢</a:t>
            </a:r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</a:t>
            </a:r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112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級碩專  劉</a:t>
            </a:r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0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薏</a:t>
            </a:r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嘉義巿國中</a:t>
            </a:r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</a:t>
            </a:r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101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 黃</a:t>
            </a:r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菱</a:t>
            </a:r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嘉義巿幼教教師</a:t>
            </a:r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碩專班學生   潘</a:t>
            </a:r>
            <a:r>
              <a:rPr lang="en-US" altLang="zh-TW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CC04B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妮</a:t>
            </a:r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CC04B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168" dirty="0">
                <a:solidFill>
                  <a:schemeClr val="accent3">
                    <a:lumMod val="50000"/>
                  </a:schemeClr>
                </a:solidFill>
                <a:latin typeface="華康行楷體W5" panose="03000509000000000000" pitchFamily="65" charset="-120"/>
                <a:ea typeface="華康行楷體W5" panose="03000509000000000000" pitchFamily="65" charset="-120"/>
              </a:rPr>
              <a:t>   </a:t>
            </a:r>
          </a:p>
          <a:p>
            <a:endParaRPr lang="en-US" altLang="zh-TW" sz="2084" b="1" dirty="0">
              <a:solidFill>
                <a:srgbClr val="7030A0"/>
              </a:solidFill>
              <a:latin typeface="華康行楷體W5" panose="03000509000000000000" pitchFamily="65" charset="-120"/>
              <a:ea typeface="華康行楷體W5" panose="03000509000000000000" pitchFamily="65" charset="-120"/>
            </a:endParaRPr>
          </a:p>
          <a:p>
            <a:endParaRPr lang="en-US" altLang="zh-TW" sz="4168" dirty="0">
              <a:solidFill>
                <a:srgbClr val="7030A0"/>
              </a:solidFill>
              <a:latin typeface="華康行楷體W5" panose="03000509000000000000" pitchFamily="65" charset="-120"/>
              <a:ea typeface="華康行楷體W5" panose="03000509000000000000" pitchFamily="65" charset="-120"/>
            </a:endParaRPr>
          </a:p>
          <a:p>
            <a:r>
              <a:rPr lang="en-US" altLang="zh-TW" sz="3616" dirty="0"/>
              <a:t>  </a:t>
            </a:r>
            <a:endParaRPr lang="zh-TW" altLang="en-US" sz="3616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7055" y="227158"/>
            <a:ext cx="1893484" cy="1377980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202929" y="1249407"/>
            <a:ext cx="7769904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嘉義縣國中 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體育榜首 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級碩士    李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綸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   碩專在學生   陳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堯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嘉義縣國小 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一般     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115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級碩專 李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臻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一般     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103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級碩專 趙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慧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一般     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115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級碩專 林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娜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   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    王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鴻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特教     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113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級碩士 洪</a:t>
            </a:r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榆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4000" b="1" dirty="0">
              <a:solidFill>
                <a:schemeClr val="accent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40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3575507" y="1346196"/>
            <a:ext cx="6092044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彰化縣國小 </a:t>
            </a:r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體育榜首 </a:t>
            </a:r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林</a:t>
            </a:r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恩</a:t>
            </a:r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    </a:t>
            </a:r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98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楊</a:t>
            </a:r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瑄</a:t>
            </a:r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台中巿國小</a:t>
            </a:r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   </a:t>
            </a:r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顏</a:t>
            </a:r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庭</a:t>
            </a:r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台北巿國小</a:t>
            </a:r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   </a:t>
            </a:r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 李</a:t>
            </a:r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廷</a:t>
            </a:r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FF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FF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19479159" y="1335955"/>
            <a:ext cx="6133912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新竹縣國小 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  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114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羅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均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南投縣國小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113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級碩專  王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存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98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      林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賢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96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級進學班 歐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榮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新北巿國小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體育排球   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95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黃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丰 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      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113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級 陳</a:t>
            </a:r>
            <a:r>
              <a:rPr lang="en-US" altLang="zh-TW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O</a:t>
            </a:r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果 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srgbClr val="99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endParaRPr lang="en-US" altLang="zh-TW" sz="4000" b="1" dirty="0">
              <a:solidFill>
                <a:srgbClr val="99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7373600" y="9703404"/>
            <a:ext cx="79017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體育與健康休閒學系全體師生 敬賀</a:t>
            </a:r>
            <a:endParaRPr lang="en-US" altLang="zh-TW" sz="36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7B256AA8-8978-42C3-895C-0B6D4DB0CD22}"/>
              </a:ext>
            </a:extLst>
          </p:cNvPr>
          <p:cNvSpPr txBox="1"/>
          <p:nvPr/>
        </p:nvSpPr>
        <p:spPr>
          <a:xfrm>
            <a:off x="9601200" y="9417177"/>
            <a:ext cx="4842934" cy="62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資料持續更新中</a:t>
            </a:r>
          </a:p>
        </p:txBody>
      </p:sp>
    </p:spTree>
    <p:extLst>
      <p:ext uri="{BB962C8B-B14F-4D97-AF65-F5344CB8AC3E}">
        <p14:creationId xmlns:p14="http://schemas.microsoft.com/office/powerpoint/2010/main" val="2260679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1146</TotalTime>
  <Words>236</Words>
  <Application>Microsoft Office PowerPoint</Application>
  <PresentationFormat>自訂</PresentationFormat>
  <Paragraphs>59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華康行楷體W5</vt:lpstr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李麗卿</cp:lastModifiedBy>
  <cp:revision>107</cp:revision>
  <dcterms:created xsi:type="dcterms:W3CDTF">2022-08-01T04:38:47Z</dcterms:created>
  <dcterms:modified xsi:type="dcterms:W3CDTF">2026-08-10T08:44:17Z</dcterms:modified>
</cp:coreProperties>
</file>