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8" r:id="rId1"/>
    <p:sldMasterId id="2147483817" r:id="rId2"/>
  </p:sldMasterIdLst>
  <p:notesMasterIdLst>
    <p:notesMasterId r:id="rId19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6" r:id="rId14"/>
    <p:sldId id="269" r:id="rId15"/>
    <p:sldId id="270" r:id="rId16"/>
    <p:sldId id="271" r:id="rId17"/>
    <p:sldId id="257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52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EC6417-64A6-4C5C-83E2-0D129981CA8B}" type="datetimeFigureOut">
              <a:rPr lang="zh-TW" altLang="en-US" smtClean="0"/>
              <a:t>2025/11/11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6891BA-2E08-4A3E-8517-27E71819739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95674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16F35-C30E-470E-B2F8-F3B035B67D34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139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A7419-8C75-4958-A8C0-F176FD0E3F1C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02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2D725-3181-4064-9983-1CD266DE00C6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932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BD17B-1DA7-44EF-B4E6-6F33A134098C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43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213D1-232C-49D2-BFD3-B598E9AEAA60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28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28F1D-89E0-4090-A054-10DB1AD09A53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91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F4CB8-2F6C-404D-950F-57950BBCB8CF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FA1A6-5C87-4452-87AC-8D1B9E7BA945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720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902E-B151-4932-8C3F-C8477404203E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727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11E81-4CD9-4942-9ED8-7603C412CE62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084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AA8D8-576E-4425-902B-83DF6808A9A2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057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6284B-A0E5-4B30-B765-59B6EDB588AE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490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63E5D-5DC8-4361-91AF-00D1EEE0B5FB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538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13218-678B-4B12-9C12-BB3B321CA55C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714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758AE-1357-46EC-96CD-1A22FEFB3C4A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73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D56C-E347-427E-8843-9B428E91A07E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3679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AAF76-7631-4DB9-825C-0D234AB5EF6B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02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94751-D570-4D6E-9A50-42CCAEEE65BF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4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8CCDF-51DE-4824-8682-1317772226F8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604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B823D-487F-4E95-A94A-389DEA152D92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12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4CE4C-2EA7-4CBC-B91A-7984C951ABB8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7144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DFC17-B675-49BB-BBD4-4EA3523A9E1E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46411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51FDE-99FC-4BF6-BF6D-69493399E375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47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BB4E-133C-47A9-86AD-14B013A468C4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503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39CD3-C069-4DD9-A5CE-78DCC621CCEB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386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53E88-58A7-4243-BE7F-101F60049A03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03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46455-DB02-452F-BE4F-063F76DB3B2B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270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B243A36-31E0-46BA-B862-63B1E779199E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894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0421" y="204"/>
            <a:ext cx="1952272" cy="6853049"/>
            <a:chOff x="6627813" y="195650"/>
            <a:chExt cx="1952625" cy="5678101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65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zh-TW" alt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60F7F-8C33-4F36-A467-6BA1DF022573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0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  <p:sldLayoutId id="2147483829" r:id="rId12"/>
    <p:sldLayoutId id="2147483830" r:id="rId13"/>
    <p:sldLayoutId id="2147483831" r:id="rId14"/>
    <p:sldLayoutId id="2147483832" r:id="rId15"/>
    <p:sldLayoutId id="2147483833" r:id="rId16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ecourse.ncyu.edu.tw/" TargetMode="External"/><Relationship Id="rId2" Type="http://schemas.openxmlformats.org/officeDocument/2006/relationships/hyperlink" Target="https://support.google.com/drive/answer/2424384?hl=zh-Hant&amp;co=GENIE.Platform%3DDesktop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/>
              <a:t>檔案教材處理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sheng@mail.ncyu.edu.tw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039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abstract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登入</a:t>
            </a:r>
            <a:endParaRPr lang="en-US" altLang="zh-TW" dirty="0"/>
          </a:p>
          <a:p>
            <a:r>
              <a:rPr lang="zh-TW" altLang="en-US" dirty="0"/>
              <a:t>匯課</a:t>
            </a:r>
            <a:endParaRPr lang="en-US" altLang="zh-TW" dirty="0"/>
          </a:p>
          <a:p>
            <a:r>
              <a:rPr lang="zh-TW" altLang="en-US" dirty="0"/>
              <a:t>課程教材編輯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17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登入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採用校務行政帳號與密碼登入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E47361E3-070D-9231-8082-24752AA30C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2682" y="2753564"/>
            <a:ext cx="6028903" cy="313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68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登入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登入後進入</a:t>
            </a:r>
            <a:r>
              <a:rPr lang="en-US" altLang="zh-TW" dirty="0"/>
              <a:t>[</a:t>
            </a:r>
            <a:r>
              <a:rPr lang="zh-TW" altLang="en-US" dirty="0"/>
              <a:t>我的課程</a:t>
            </a:r>
            <a:r>
              <a:rPr lang="en-US" altLang="zh-TW" dirty="0"/>
              <a:t>]</a:t>
            </a:r>
            <a:r>
              <a:rPr lang="zh-TW" altLang="en-US" dirty="0"/>
              <a:t>，可見你所擁有的課程。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E50D6BAC-B726-DC3F-5E7E-FBCAF15FBB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4800" y="2824945"/>
            <a:ext cx="6959600" cy="3508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54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匯課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可以將將舊課程資料匯入新課程中，點選右方的</a:t>
            </a:r>
            <a:r>
              <a:rPr lang="en-US" altLang="zh-TW" dirty="0"/>
              <a:t>[</a:t>
            </a:r>
            <a:r>
              <a:rPr lang="zh-TW" altLang="en-US" dirty="0"/>
              <a:t>匯課模組</a:t>
            </a:r>
            <a:r>
              <a:rPr lang="en-US" altLang="zh-TW" dirty="0"/>
              <a:t>]</a:t>
            </a:r>
          </a:p>
          <a:p>
            <a:r>
              <a:rPr lang="zh-TW" altLang="en-US" dirty="0"/>
              <a:t>進入匯課模組，可見執行過匯課的狀況</a:t>
            </a:r>
            <a:endParaRPr lang="en-US" altLang="zh-TW" dirty="0"/>
          </a:p>
          <a:p>
            <a:r>
              <a:rPr lang="zh-TW" altLang="en-US" dirty="0"/>
              <a:t>點選</a:t>
            </a:r>
            <a:r>
              <a:rPr lang="en-US" altLang="zh-TW" dirty="0"/>
              <a:t>[</a:t>
            </a:r>
            <a:r>
              <a:rPr lang="zh-TW" altLang="en-US" dirty="0"/>
              <a:t>新增匯課排程</a:t>
            </a:r>
            <a:r>
              <a:rPr lang="en-US" altLang="zh-TW" dirty="0"/>
              <a:t>]</a:t>
            </a:r>
            <a:r>
              <a:rPr lang="zh-TW" altLang="en-US" dirty="0"/>
              <a:t>進入匯課系統</a:t>
            </a:r>
            <a:endParaRPr lang="en-US" altLang="zh-TW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199" y="3306490"/>
            <a:ext cx="6451649" cy="3427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16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匯課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先選</a:t>
            </a:r>
            <a:r>
              <a:rPr lang="en-US" altLang="zh-TW" dirty="0"/>
              <a:t>”</a:t>
            </a:r>
            <a:r>
              <a:rPr lang="zh-TW" altLang="en-US" dirty="0"/>
              <a:t>目的課程</a:t>
            </a:r>
            <a:r>
              <a:rPr lang="en-US" altLang="zh-TW" dirty="0"/>
              <a:t>”(</a:t>
            </a:r>
            <a:r>
              <a:rPr lang="zh-TW" altLang="en-US" dirty="0"/>
              <a:t>被匯入的新課程</a:t>
            </a:r>
            <a:r>
              <a:rPr lang="en-US" altLang="zh-TW" dirty="0"/>
              <a:t>)</a:t>
            </a:r>
          </a:p>
          <a:p>
            <a:r>
              <a:rPr lang="zh-TW" altLang="en-US" dirty="0"/>
              <a:t>再選</a:t>
            </a:r>
            <a:r>
              <a:rPr lang="en-US" altLang="zh-TW" dirty="0"/>
              <a:t>”</a:t>
            </a:r>
            <a:r>
              <a:rPr lang="zh-TW" altLang="en-US" dirty="0"/>
              <a:t>來源課程</a:t>
            </a:r>
            <a:r>
              <a:rPr lang="en-US" altLang="zh-TW" dirty="0"/>
              <a:t>”(</a:t>
            </a:r>
            <a:r>
              <a:rPr lang="zh-TW" altLang="en-US" dirty="0"/>
              <a:t>要匯入的舊課程</a:t>
            </a:r>
            <a:r>
              <a:rPr lang="en-US" altLang="zh-TW" dirty="0"/>
              <a:t>)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1978" y="2923500"/>
            <a:ext cx="6910614" cy="3671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38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課程教材編輯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可點選選單</a:t>
            </a:r>
            <a:r>
              <a:rPr lang="en-US" altLang="zh-TW" dirty="0"/>
              <a:t>[</a:t>
            </a:r>
            <a:r>
              <a:rPr lang="zh-TW" altLang="en-US" dirty="0"/>
              <a:t>我的課程</a:t>
            </a:r>
            <a:r>
              <a:rPr lang="en-US" altLang="zh-TW" dirty="0"/>
              <a:t>]</a:t>
            </a:r>
            <a:r>
              <a:rPr lang="zh-TW" altLang="en-US" dirty="0"/>
              <a:t>進入課程表列</a:t>
            </a:r>
            <a:endParaRPr lang="en-US" altLang="zh-TW" dirty="0"/>
          </a:p>
          <a:p>
            <a:r>
              <a:rPr lang="zh-TW" altLang="en-US" dirty="0"/>
              <a:t>再點選所要處理課程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AC046D17-420B-5DE7-B8F0-66507793F8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8771" y="3048000"/>
            <a:ext cx="6799272" cy="3427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26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課程教材編輯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進入課程網頁，點選上方切換</a:t>
            </a:r>
            <a:r>
              <a:rPr lang="en-US" altLang="zh-TW" dirty="0"/>
              <a:t>[</a:t>
            </a:r>
            <a:r>
              <a:rPr lang="zh-TW" altLang="en-US" dirty="0"/>
              <a:t>編輯模式</a:t>
            </a:r>
            <a:r>
              <a:rPr lang="en-US" altLang="zh-TW" dirty="0"/>
              <a:t>]</a:t>
            </a:r>
            <a:r>
              <a:rPr lang="zh-TW" altLang="en-US" dirty="0"/>
              <a:t>即可編輯各周資料。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18B30C3F-C3AF-5E4A-5935-65FCAB4D23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588" y="2692400"/>
            <a:ext cx="7794171" cy="4091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26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課程教材編輯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可以關閉尚且未用的周次，再選定的周次中的右方</a:t>
            </a:r>
            <a:r>
              <a:rPr lang="en-US" altLang="zh-TW" dirty="0"/>
              <a:t>[</a:t>
            </a:r>
            <a:r>
              <a:rPr lang="zh-TW" altLang="en-US" dirty="0"/>
              <a:t>編修</a:t>
            </a:r>
            <a:r>
              <a:rPr lang="en-US" altLang="zh-TW" dirty="0"/>
              <a:t>]</a:t>
            </a:r>
            <a:r>
              <a:rPr lang="zh-TW" altLang="en-US" dirty="0"/>
              <a:t>後會出現選項，</a:t>
            </a:r>
            <a:r>
              <a:rPr lang="en-US" altLang="zh-TW" dirty="0"/>
              <a:t>[</a:t>
            </a:r>
            <a:r>
              <a:rPr lang="zh-TW" altLang="en-US" dirty="0"/>
              <a:t>隱藏周次</a:t>
            </a:r>
            <a:r>
              <a:rPr lang="en-US" altLang="zh-TW" dirty="0"/>
              <a:t>]</a:t>
            </a:r>
          </a:p>
          <a:p>
            <a:r>
              <a:rPr lang="zh-TW" altLang="en-US" dirty="0"/>
              <a:t>隱藏後可見該周的課程教材都對學生隱藏</a:t>
            </a:r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B2F77A0D-2D36-638F-A84E-D320EE770E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2415" y="3179728"/>
            <a:ext cx="6755326" cy="354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09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課程教材編輯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你也可以在</a:t>
            </a:r>
            <a:r>
              <a:rPr lang="en-US" altLang="zh-TW" dirty="0"/>
              <a:t>[</a:t>
            </a:r>
            <a:r>
              <a:rPr lang="zh-TW" altLang="en-US" dirty="0"/>
              <a:t>編修</a:t>
            </a:r>
            <a:r>
              <a:rPr lang="en-US" altLang="zh-TW" dirty="0"/>
              <a:t>]</a:t>
            </a:r>
            <a:r>
              <a:rPr lang="zh-TW" altLang="en-US" dirty="0"/>
              <a:t> 選項，</a:t>
            </a:r>
            <a:r>
              <a:rPr lang="en-US" altLang="zh-TW" dirty="0"/>
              <a:t>[</a:t>
            </a:r>
            <a:r>
              <a:rPr lang="zh-TW" altLang="en-US" dirty="0"/>
              <a:t>編輯周次</a:t>
            </a:r>
            <a:r>
              <a:rPr lang="en-US" altLang="zh-TW" dirty="0"/>
              <a:t>]</a:t>
            </a:r>
            <a:r>
              <a:rPr lang="zh-TW" altLang="en-US" dirty="0"/>
              <a:t>與</a:t>
            </a:r>
            <a:r>
              <a:rPr lang="en-US" altLang="zh-TW" dirty="0"/>
              <a:t>[</a:t>
            </a:r>
            <a:r>
              <a:rPr lang="zh-TW" altLang="en-US" dirty="0"/>
              <a:t>刪除周次</a:t>
            </a:r>
            <a:r>
              <a:rPr lang="en-US" altLang="zh-TW" dirty="0"/>
              <a:t>]</a:t>
            </a:r>
            <a:r>
              <a:rPr lang="zh-TW" altLang="en-US" dirty="0"/>
              <a:t>。</a:t>
            </a:r>
            <a:endParaRPr lang="en-US" altLang="zh-TW" dirty="0"/>
          </a:p>
          <a:p>
            <a:r>
              <a:rPr lang="zh-TW" altLang="en-US" dirty="0"/>
              <a:t>建議不要刪除周次，避免不可預期得錯誤。</a:t>
            </a:r>
            <a:endParaRPr lang="en-US" altLang="zh-TW" dirty="0"/>
          </a:p>
          <a:p>
            <a:r>
              <a:rPr lang="zh-TW" altLang="en-US" dirty="0"/>
              <a:t>編輯周次可以增加該周次的簡易說明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9187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課程教材編輯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你也可以對單一教材刪除、隱藏、顯示。點選該教材右方</a:t>
            </a:r>
            <a:r>
              <a:rPr lang="en-US" altLang="zh-TW" dirty="0"/>
              <a:t>[</a:t>
            </a:r>
            <a:r>
              <a:rPr lang="zh-TW" altLang="en-US" dirty="0"/>
              <a:t>編修</a:t>
            </a:r>
            <a:r>
              <a:rPr lang="en-US" altLang="zh-TW" dirty="0"/>
              <a:t>]</a:t>
            </a:r>
            <a:r>
              <a:rPr lang="zh-TW" altLang="en-US" dirty="0"/>
              <a:t>即可出現選項。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343BB75F-ABE6-6725-80B9-2A446B01CA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2414" y="2856188"/>
            <a:ext cx="6591985" cy="346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62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課程教材編輯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插入檔案教材，只要在編輯狀態下，將檔案由資料及拖曳到相關周次上放開即可。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68D76880-2E9F-1D26-28F6-9F2DDF82F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4320" y="2857216"/>
            <a:ext cx="7396480" cy="3732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0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課程教材編輯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可以調整教材順序，在編輯模式下，拖曳教材即可以移動該教材位置。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B6C4D51C-8BF9-795C-5912-C92F2DA8D3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5214" y="2900834"/>
            <a:ext cx="7201585" cy="3561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31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課程教材編輯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插入</a:t>
            </a:r>
            <a:r>
              <a:rPr lang="en-US" altLang="zh-TW" dirty="0" err="1"/>
              <a:t>Youtube</a:t>
            </a:r>
            <a:r>
              <a:rPr lang="zh-TW" altLang="en-US" dirty="0"/>
              <a:t>影音教材</a:t>
            </a:r>
            <a:endParaRPr lang="en-US" altLang="zh-TW" dirty="0"/>
          </a:p>
          <a:p>
            <a:r>
              <a:rPr lang="zh-TW" altLang="en-US" dirty="0"/>
              <a:t>點選該周有下角的</a:t>
            </a:r>
            <a:r>
              <a:rPr lang="en-US" altLang="zh-TW" dirty="0"/>
              <a:t>[</a:t>
            </a:r>
            <a:r>
              <a:rPr lang="zh-TW" altLang="en-US" dirty="0"/>
              <a:t>新增活動或資源</a:t>
            </a:r>
            <a:r>
              <a:rPr lang="en-US" altLang="zh-TW" dirty="0"/>
              <a:t>]</a:t>
            </a:r>
            <a:r>
              <a:rPr lang="zh-TW" altLang="en-US" dirty="0"/>
              <a:t>，再選擇</a:t>
            </a:r>
            <a:r>
              <a:rPr lang="en-US" altLang="zh-TW" dirty="0"/>
              <a:t>[</a:t>
            </a:r>
            <a:r>
              <a:rPr lang="zh-TW" altLang="en-US" dirty="0"/>
              <a:t>網址</a:t>
            </a:r>
            <a:r>
              <a:rPr lang="en-US" altLang="zh-TW" dirty="0"/>
              <a:t>]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0ABB96F7-F246-23D7-2325-6D1DFCAEF6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5796" y="2895600"/>
            <a:ext cx="6988604" cy="3746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88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課程教材編輯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填入</a:t>
            </a:r>
            <a:r>
              <a:rPr lang="en-US" altLang="zh-TW" dirty="0"/>
              <a:t>(</a:t>
            </a:r>
            <a:r>
              <a:rPr lang="zh-TW" altLang="en-US" dirty="0"/>
              <a:t>名稱</a:t>
            </a:r>
            <a:r>
              <a:rPr lang="en-US" altLang="zh-TW" dirty="0"/>
              <a:t>)</a:t>
            </a:r>
            <a:r>
              <a:rPr lang="zh-TW" altLang="en-US" dirty="0"/>
              <a:t>與</a:t>
            </a:r>
            <a:r>
              <a:rPr lang="en-US" altLang="zh-TW" dirty="0"/>
              <a:t>(</a:t>
            </a:r>
            <a:r>
              <a:rPr lang="zh-TW" altLang="en-US" dirty="0"/>
              <a:t>外部連結</a:t>
            </a:r>
            <a:r>
              <a:rPr lang="en-US" altLang="zh-TW" dirty="0"/>
              <a:t>)(</a:t>
            </a:r>
            <a:r>
              <a:rPr lang="zh-TW" altLang="en-US" dirty="0"/>
              <a:t>也就是</a:t>
            </a:r>
            <a:r>
              <a:rPr lang="en-US" altLang="zh-TW" dirty="0" err="1"/>
              <a:t>Youtube</a:t>
            </a:r>
            <a:r>
              <a:rPr lang="zh-TW" altLang="en-US" dirty="0"/>
              <a:t>的分享連結</a:t>
            </a:r>
            <a:r>
              <a:rPr lang="en-US" altLang="zh-TW" dirty="0"/>
              <a:t>)</a:t>
            </a:r>
          </a:p>
          <a:p>
            <a:r>
              <a:rPr lang="en-US" altLang="zh-TW" dirty="0"/>
              <a:t>[</a:t>
            </a:r>
            <a:r>
              <a:rPr lang="zh-TW" altLang="en-US" dirty="0"/>
              <a:t>儲存並返回課程</a:t>
            </a:r>
            <a:r>
              <a:rPr lang="en-US" altLang="zh-TW" dirty="0"/>
              <a:t>]</a:t>
            </a:r>
            <a:r>
              <a:rPr lang="zh-TW" altLang="en-US" dirty="0"/>
              <a:t>即可完成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87B5CACE-753F-480B-97DA-12D8292B3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2415" y="2945757"/>
            <a:ext cx="6991007" cy="367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67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Reference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>
                <a:hlinkClick r:id="rId2"/>
              </a:rPr>
              <a:t>https://support.google.com/drive/answer/2424384?hl=zh-Hant&amp;co=GENIE.Platform%3DDesktop</a:t>
            </a:r>
            <a:endParaRPr lang="en-US" altLang="zh-TW" dirty="0"/>
          </a:p>
          <a:p>
            <a:r>
              <a:rPr lang="en-US" altLang="zh-TW" dirty="0">
                <a:hlinkClick r:id="rId3"/>
              </a:rPr>
              <a:t>https://ecourse.ncyu.edu.tw/</a:t>
            </a:r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438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TM02900743[[fn=有機]]</Template>
  <TotalTime>670</TotalTime>
  <Words>425</Words>
  <Application>Microsoft Office PowerPoint</Application>
  <PresentationFormat>如螢幕大小 (4:3)</PresentationFormat>
  <Paragraphs>60</Paragraphs>
  <Slides>16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Century Gothic</vt:lpstr>
      <vt:lpstr>Wingdings 2</vt:lpstr>
      <vt:lpstr>Wingdings 3</vt:lpstr>
      <vt:lpstr>HDOfficeLightV0</vt:lpstr>
      <vt:lpstr>絲縷</vt:lpstr>
      <vt:lpstr>檔案教材處理</vt:lpstr>
      <vt:lpstr>abstract</vt:lpstr>
      <vt:lpstr>登入</vt:lpstr>
      <vt:lpstr>登入</vt:lpstr>
      <vt:lpstr>匯課</vt:lpstr>
      <vt:lpstr>匯課</vt:lpstr>
      <vt:lpstr>課程教材編輯</vt:lpstr>
      <vt:lpstr>課程教材編輯</vt:lpstr>
      <vt:lpstr>課程教材編輯</vt:lpstr>
      <vt:lpstr>課程教材編輯</vt:lpstr>
      <vt:lpstr>課程教材編輯</vt:lpstr>
      <vt:lpstr>課程教材編輯</vt:lpstr>
      <vt:lpstr>課程教材編輯</vt:lpstr>
      <vt:lpstr>課程教材編輯</vt:lpstr>
      <vt:lpstr>課程教材編輯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嘉義大學G Suit</dc:title>
  <dc:creator>sheng</dc:creator>
  <cp:lastModifiedBy>李龍盛</cp:lastModifiedBy>
  <cp:revision>57</cp:revision>
  <dcterms:created xsi:type="dcterms:W3CDTF">2018-06-22T07:48:20Z</dcterms:created>
  <dcterms:modified xsi:type="dcterms:W3CDTF">2025-11-11T08:04:35Z</dcterms:modified>
</cp:coreProperties>
</file>