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8" r:id="rId1"/>
    <p:sldMasterId id="2147483817" r:id="rId2"/>
  </p:sldMasterIdLst>
  <p:notesMasterIdLst>
    <p:notesMasterId r:id="rId14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5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C6417-64A6-4C5C-83E2-0D129981CA8B}" type="datetimeFigureOut">
              <a:rPr lang="zh-TW" altLang="en-US" smtClean="0"/>
              <a:t>2025/11/11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891BA-2E08-4A3E-8517-27E71819739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9567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16F35-C30E-470E-B2F8-F3B035B67D34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39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A7419-8C75-4958-A8C0-F176FD0E3F1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02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D725-3181-4064-9983-1CD266DE00C6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32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D17B-1DA7-44EF-B4E6-6F33A134098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43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13D1-232C-49D2-BFD3-B598E9AEAA60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2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28F1D-89E0-4090-A054-10DB1AD09A5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91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F4CB8-2F6C-404D-950F-57950BBCB8CF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FA1A6-5C87-4452-87AC-8D1B9E7BA945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20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902E-B151-4932-8C3F-C8477404203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27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11E81-4CD9-4942-9ED8-7603C412CE6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84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A8D8-576E-4425-902B-83DF6808A9A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57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6284B-A0E5-4B30-B765-59B6EDB588A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9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63E5D-5DC8-4361-91AF-00D1EEE0B5F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13218-678B-4B12-9C12-BB3B321CA55C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14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758AE-1357-46EC-96CD-1A22FEFB3C4A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73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D56C-E347-427E-8843-9B428E91A07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67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AAF76-7631-4DB9-825C-0D234AB5EF6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0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94751-D570-4D6E-9A50-42CCAEEE65BF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8CCDF-51DE-4824-8682-1317772226F8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04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823D-487F-4E95-A94A-389DEA152D92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12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4CE4C-2EA7-4CBC-B91A-7984C951ABB8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14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FC17-B675-49BB-BBD4-4EA3523A9E1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641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51FDE-99FC-4BF6-BF6D-69493399E375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47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BB4E-133C-47A9-86AD-14B013A468C4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503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39CD3-C069-4DD9-A5CE-78DCC621CCE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8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53E88-58A7-4243-BE7F-101F60049A0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46455-DB02-452F-BE4F-063F76DB3B2B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70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B243A36-31E0-46BA-B862-63B1E779199E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89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60F7F-8C33-4F36-A467-6BA1DF022573}" type="datetime1">
              <a:rPr lang="en-US" altLang="zh-TW" smtClean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3" r:id="rId16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course.ncyu.edu.tw/" TargetMode="External"/><Relationship Id="rId2" Type="http://schemas.openxmlformats.org/officeDocument/2006/relationships/hyperlink" Target="https://support.google.com/drive/answer/2424384?hl=zh-Hant&amp;co=GENIE.Platform%3DDesktop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線上作業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sheng@mail.ncyu.edu.tw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03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abstract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出作業</a:t>
            </a:r>
            <a:endParaRPr lang="en-US" altLang="zh-TW" dirty="0"/>
          </a:p>
          <a:p>
            <a:r>
              <a:rPr lang="zh-TW" altLang="en-US" dirty="0"/>
              <a:t>作業設定</a:t>
            </a:r>
            <a:endParaRPr lang="en-US" altLang="zh-TW" dirty="0"/>
          </a:p>
          <a:p>
            <a:r>
              <a:rPr lang="zh-TW" altLang="en-US" dirty="0"/>
              <a:t>線上作業評分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17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出作業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進入課程，啟動</a:t>
            </a:r>
            <a:r>
              <a:rPr lang="en-US" altLang="zh-TW" dirty="0"/>
              <a:t>”</a:t>
            </a:r>
            <a:r>
              <a:rPr lang="zh-TW" altLang="en-US" dirty="0"/>
              <a:t>編輯模式</a:t>
            </a:r>
            <a:r>
              <a:rPr lang="en-US" altLang="zh-TW" dirty="0"/>
              <a:t>”</a:t>
            </a:r>
          </a:p>
          <a:p>
            <a:r>
              <a:rPr lang="zh-TW" altLang="en-US" dirty="0"/>
              <a:t>將畫面移到目的周次</a:t>
            </a:r>
            <a:endParaRPr lang="en-US" altLang="zh-TW" dirty="0"/>
          </a:p>
          <a:p>
            <a:r>
              <a:rPr lang="zh-TW" altLang="en-US" dirty="0"/>
              <a:t>點選該週次下方</a:t>
            </a:r>
            <a:r>
              <a:rPr lang="en-US" altLang="zh-TW" dirty="0"/>
              <a:t>”</a:t>
            </a:r>
            <a:r>
              <a:rPr lang="zh-TW" altLang="en-US" dirty="0"/>
              <a:t>新增活動或資源</a:t>
            </a:r>
            <a:r>
              <a:rPr lang="en-US" altLang="zh-TW" dirty="0"/>
              <a:t>”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2DC0AB7D-86ED-D7DE-A476-BF7B4FA70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5" y="3429000"/>
            <a:ext cx="5466080" cy="286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72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出作業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選擇</a:t>
            </a:r>
            <a:r>
              <a:rPr lang="en-US" altLang="zh-TW" dirty="0"/>
              <a:t>”</a:t>
            </a:r>
            <a:r>
              <a:rPr lang="zh-TW" altLang="en-US" dirty="0"/>
              <a:t>作業</a:t>
            </a:r>
            <a:r>
              <a:rPr lang="en-US" altLang="zh-TW" dirty="0"/>
              <a:t>”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B0718B70-0617-5927-9C9C-9F499C1ED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934" y="2917148"/>
            <a:ext cx="6591985" cy="346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2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作業設定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輸入作業重要欄位</a:t>
            </a:r>
            <a:endParaRPr lang="en-US" altLang="zh-TW" dirty="0"/>
          </a:p>
          <a:p>
            <a:r>
              <a:rPr lang="zh-TW" altLang="en-US" dirty="0"/>
              <a:t>作業名稱</a:t>
            </a:r>
            <a:r>
              <a:rPr lang="en-US" altLang="zh-TW" dirty="0"/>
              <a:t>(HW01)</a:t>
            </a:r>
          </a:p>
          <a:p>
            <a:r>
              <a:rPr lang="zh-TW" altLang="en-US" dirty="0"/>
              <a:t>作業說明</a:t>
            </a:r>
            <a:endParaRPr lang="en-US" altLang="zh-TW" dirty="0"/>
          </a:p>
          <a:p>
            <a:r>
              <a:rPr lang="zh-TW" altLang="en-US" dirty="0"/>
              <a:t>可用性</a:t>
            </a:r>
            <a:r>
              <a:rPr lang="en-US" altLang="zh-TW" dirty="0"/>
              <a:t>(</a:t>
            </a:r>
            <a:r>
              <a:rPr lang="zh-TW" altLang="en-US" dirty="0"/>
              <a:t>開始繳交時間、規定繳交時間</a:t>
            </a:r>
            <a:r>
              <a:rPr lang="en-US" altLang="zh-TW" dirty="0"/>
              <a:t>deadline</a:t>
            </a:r>
            <a:r>
              <a:rPr lang="zh-TW" altLang="en-US" dirty="0"/>
              <a:t>、拒收作業時間、提醒我評分截止日期</a:t>
            </a:r>
            <a:r>
              <a:rPr lang="en-US" altLang="zh-TW" dirty="0"/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F1AF32CB-D9FB-F730-8CCD-489A4A96B0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66" t="27883" r="35889"/>
          <a:stretch>
            <a:fillRect/>
          </a:stretch>
        </p:blipFill>
        <p:spPr>
          <a:xfrm>
            <a:off x="2894899" y="4043680"/>
            <a:ext cx="352622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作業設定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繳交類型</a:t>
            </a:r>
          </a:p>
          <a:p>
            <a:r>
              <a:rPr lang="zh-TW" altLang="en-US" dirty="0"/>
              <a:t>線上文字</a:t>
            </a:r>
            <a:r>
              <a:rPr lang="en-US" altLang="zh-TW" dirty="0"/>
              <a:t>(</a:t>
            </a:r>
            <a:r>
              <a:rPr lang="zh-TW" altLang="en-US" dirty="0"/>
              <a:t>字數限制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提交檔案</a:t>
            </a:r>
            <a:r>
              <a:rPr lang="en-US" altLang="zh-TW" dirty="0"/>
              <a:t>(</a:t>
            </a:r>
            <a:r>
              <a:rPr lang="zh-TW" altLang="en-US" dirty="0"/>
              <a:t>上傳限制</a:t>
            </a:r>
            <a:r>
              <a:rPr lang="en-US" altLang="zh-TW" dirty="0"/>
              <a:t>50MB</a:t>
            </a:r>
            <a:r>
              <a:rPr lang="zh-TW" altLang="en-US" dirty="0"/>
              <a:t>，檔案類型</a:t>
            </a:r>
            <a:r>
              <a:rPr lang="en-US" altLang="zh-TW" dirty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7C8D95F-8724-1A9D-EF78-B765D935B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5" y="3429000"/>
            <a:ext cx="5974080" cy="313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7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線上作業評分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進入作業，點選</a:t>
            </a:r>
            <a:r>
              <a:rPr lang="en-US" altLang="zh-TW" dirty="0"/>
              <a:t>”</a:t>
            </a:r>
            <a:r>
              <a:rPr lang="zh-TW" altLang="en-US" dirty="0"/>
              <a:t>檢視所有的作業</a:t>
            </a:r>
            <a:r>
              <a:rPr lang="en-US" altLang="zh-TW" dirty="0"/>
              <a:t>”</a:t>
            </a:r>
          </a:p>
          <a:p>
            <a:r>
              <a:rPr lang="zh-TW" altLang="en-US" dirty="0"/>
              <a:t>點選</a:t>
            </a:r>
            <a:r>
              <a:rPr lang="en-US" altLang="zh-TW" dirty="0"/>
              <a:t>”</a:t>
            </a:r>
            <a:r>
              <a:rPr lang="zh-TW" altLang="en-US" dirty="0"/>
              <a:t>成績</a:t>
            </a:r>
            <a:r>
              <a:rPr lang="en-US" altLang="zh-TW" dirty="0"/>
              <a:t>”</a:t>
            </a:r>
            <a:r>
              <a:rPr lang="zh-TW" altLang="en-US" dirty="0"/>
              <a:t>進入學生評分處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2784707D-8489-CF15-856D-4D3E6F677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967" y="3082059"/>
            <a:ext cx="3930065" cy="348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5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4DD809-4CAE-666D-ED22-90F5B031D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2282162-395D-4225-2783-786B3189F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線上作業評分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27DFACF-5E25-CEE3-3853-D8AF55D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可切換顯示畫面，主要評分區是在右方。</a:t>
            </a:r>
            <a:endParaRPr lang="en-US" altLang="zh-TW" dirty="0"/>
          </a:p>
          <a:p>
            <a:r>
              <a:rPr lang="zh-TW" altLang="en-US" dirty="0"/>
              <a:t>左方產生</a:t>
            </a:r>
            <a:r>
              <a:rPr lang="en-US" altLang="zh-TW" dirty="0"/>
              <a:t>pdf</a:t>
            </a:r>
            <a:r>
              <a:rPr lang="zh-TW" altLang="en-US" dirty="0"/>
              <a:t>區是假如作業檔案是</a:t>
            </a:r>
            <a:r>
              <a:rPr lang="en-US" altLang="zh-TW" dirty="0"/>
              <a:t>pdf</a:t>
            </a:r>
            <a:r>
              <a:rPr lang="zh-TW" altLang="en-US" dirty="0"/>
              <a:t>檔，可以利用上方工具隊報告批改註解。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2967C97-97FB-F7D7-0064-1B2E3E62A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7B8A9FD-7A85-30E1-2876-4C91C9498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415" y="3429000"/>
            <a:ext cx="5737075" cy="297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線上作業評分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可切換顯示畫面，主要評分區是在右方。</a:t>
            </a:r>
            <a:endParaRPr lang="en-US" altLang="zh-TW" dirty="0"/>
          </a:p>
          <a:p>
            <a:r>
              <a:rPr lang="zh-TW" altLang="en-US" dirty="0"/>
              <a:t>有檔案者可以下載檔案</a:t>
            </a:r>
            <a:endParaRPr lang="en-US" altLang="zh-TW" dirty="0"/>
          </a:p>
          <a:p>
            <a:r>
              <a:rPr lang="zh-TW" altLang="en-US" dirty="0"/>
              <a:t>依據作業結果輸入成績與評語回饋</a:t>
            </a:r>
            <a:r>
              <a:rPr lang="en-US" altLang="zh-TW" dirty="0"/>
              <a:t>(</a:t>
            </a:r>
            <a:r>
              <a:rPr lang="zh-TW" altLang="en-US" dirty="0"/>
              <a:t>讓學生知道作業的結果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E5C5A1B5-F7E3-4C51-5B7B-30664C0CC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923" y="3566160"/>
            <a:ext cx="4266243" cy="276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6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線上作業評分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評完分後，點選</a:t>
            </a:r>
            <a:r>
              <a:rPr lang="en-US" altLang="zh-TW" dirty="0"/>
              <a:t>”</a:t>
            </a:r>
            <a:r>
              <a:rPr lang="zh-TW" altLang="en-US" dirty="0"/>
              <a:t>儲存後顯示下一位</a:t>
            </a:r>
            <a:r>
              <a:rPr lang="en-US" altLang="zh-TW" dirty="0"/>
              <a:t>”</a:t>
            </a:r>
            <a:r>
              <a:rPr lang="zh-TW" altLang="en-US" dirty="0"/>
              <a:t>繼續批改下一位同學作業。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93BB9AF5-DF36-8597-9811-045382B2E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880" y="2875612"/>
            <a:ext cx="5029200" cy="362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7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hlinkClick r:id="rId2"/>
              </a:rPr>
              <a:t>https://support.google.com/drive/answer/2424384?hl=zh-Hant&amp;co=GENIE.Platform%3DDesktop</a:t>
            </a:r>
            <a:endParaRPr lang="en-US" altLang="zh-TW" dirty="0"/>
          </a:p>
          <a:p>
            <a:r>
              <a:rPr lang="en-US" altLang="zh-TW" dirty="0">
                <a:hlinkClick r:id="rId3"/>
              </a:rPr>
              <a:t>https://ecourse.ncyu.edu.tw/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38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TM02900743[[fn=有機]]</Template>
  <TotalTime>591</TotalTime>
  <Words>267</Words>
  <Application>Microsoft Office PowerPoint</Application>
  <PresentationFormat>如螢幕大小 (4:3)</PresentationFormat>
  <Paragraphs>47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Wingdings 2</vt:lpstr>
      <vt:lpstr>Wingdings 3</vt:lpstr>
      <vt:lpstr>HDOfficeLightV0</vt:lpstr>
      <vt:lpstr>絲縷</vt:lpstr>
      <vt:lpstr>線上作業</vt:lpstr>
      <vt:lpstr>abstract</vt:lpstr>
      <vt:lpstr>出作業</vt:lpstr>
      <vt:lpstr>出作業</vt:lpstr>
      <vt:lpstr>作業設定</vt:lpstr>
      <vt:lpstr>作業設定</vt:lpstr>
      <vt:lpstr>線上作業評分</vt:lpstr>
      <vt:lpstr>線上作業評分</vt:lpstr>
      <vt:lpstr>線上作業評分</vt:lpstr>
      <vt:lpstr>線上作業評分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嘉義大學G Suit</dc:title>
  <dc:creator>sheng</dc:creator>
  <cp:lastModifiedBy>李龍盛</cp:lastModifiedBy>
  <cp:revision>66</cp:revision>
  <dcterms:created xsi:type="dcterms:W3CDTF">2018-06-22T07:48:20Z</dcterms:created>
  <dcterms:modified xsi:type="dcterms:W3CDTF">2025-11-11T08:25:21Z</dcterms:modified>
</cp:coreProperties>
</file>