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1"/>
  </p:handoutMasterIdLst>
  <p:sldIdLst>
    <p:sldId id="256" r:id="rId2"/>
    <p:sldId id="257" r:id="rId3"/>
    <p:sldId id="262" r:id="rId4"/>
    <p:sldId id="260" r:id="rId5"/>
    <p:sldId id="261" r:id="rId6"/>
    <p:sldId id="258" r:id="rId7"/>
    <p:sldId id="259" r:id="rId8"/>
    <p:sldId id="263" r:id="rId9"/>
    <p:sldId id="264" r:id="rId1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24CFAD-F24E-410F-B6CA-C9FEEC36F438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77EEC-6A90-4DC7-9F66-719EA3411B1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51176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7735955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" y="0"/>
            <a:ext cx="1737345" cy="1737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812219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646508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0200026"/>
      </p:ext>
    </p:extLst>
  </p:cSld>
  <p:clrMapOvr>
    <a:masterClrMapping/>
  </p:clrMapOvr>
  <p:transition spd="slow">
    <p:push dir="u"/>
  </p:transition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1273938"/>
      </p:ext>
    </p:extLst>
  </p:cSld>
  <p:clrMapOvr>
    <a:masterClrMapping/>
  </p:clrMapOvr>
  <p:transition spd="slow">
    <p:push dir="u"/>
  </p:transition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127144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" y="0"/>
            <a:ext cx="1737345" cy="1737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05568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84332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2791631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0707576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0212344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716F6F8-9EFE-4D4D-8597-DD419585FB84}" type="datetimeFigureOut">
              <a:rPr lang="zh-TW" altLang="en-US" smtClean="0"/>
              <a:t>2024/4/22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5AAE2A4-643F-4978-8726-E3EA49EBA73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156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師資培育中心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6000" dirty="0" smtClean="0"/>
              <a:t>承辦業務調整說明</a:t>
            </a:r>
            <a:endParaRPr lang="zh-TW" altLang="en-US" sz="6000" dirty="0"/>
          </a:p>
        </p:txBody>
      </p:sp>
    </p:spTree>
    <p:extLst>
      <p:ext uri="{BB962C8B-B14F-4D97-AF65-F5344CB8AC3E}">
        <p14:creationId xmlns:p14="http://schemas.microsoft.com/office/powerpoint/2010/main" val="1696400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029" y="0"/>
            <a:ext cx="85567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4395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025" y="0"/>
            <a:ext cx="4847949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440515" y="5685368"/>
            <a:ext cx="7109639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公告後會副本給各系所</a:t>
            </a:r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2564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025" y="0"/>
            <a:ext cx="4847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731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025" y="0"/>
            <a:ext cx="4847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125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025" y="0"/>
            <a:ext cx="4847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64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025" y="0"/>
            <a:ext cx="4847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5674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班級資料夾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24" y="2878264"/>
            <a:ext cx="1072649" cy="14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內容版面配置區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340" y="2876884"/>
            <a:ext cx="1072649" cy="14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內容版面配置區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004" y="2876884"/>
            <a:ext cx="1072649" cy="14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內容版面配置區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668" y="2876884"/>
            <a:ext cx="1072649" cy="14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矩形 7"/>
          <p:cNvSpPr/>
          <p:nvPr/>
        </p:nvSpPr>
        <p:spPr>
          <a:xfrm>
            <a:off x="1037545" y="4721723"/>
            <a:ext cx="10054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3200" b="0" cap="none" spc="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編號</a:t>
            </a:r>
            <a:endParaRPr lang="en-US" altLang="zh-TW" sz="3200" b="0" cap="none" spc="0" dirty="0" smtClean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65394" y="4521668"/>
            <a:ext cx="256108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TW" sz="320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</a:t>
            </a:r>
            <a:r>
              <a:rPr lang="zh-TW" altLang="en-US" sz="320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學分表</a:t>
            </a:r>
            <a:endParaRPr lang="en-US" altLang="zh-TW" sz="3200" dirty="0" smtClean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TW" sz="3200" b="0" cap="none" spc="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</a:t>
            </a:r>
            <a:r>
              <a:rPr lang="zh-TW" altLang="en-US" sz="3200" b="0" cap="none" spc="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抵免通知單</a:t>
            </a:r>
            <a:endParaRPr lang="en-US" altLang="zh-TW" sz="3200" b="0" cap="none" spc="0" dirty="0" smtClean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TW" sz="320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</a:t>
            </a:r>
            <a:r>
              <a:rPr lang="zh-TW" altLang="en-US" sz="320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採認通知單</a:t>
            </a:r>
            <a:endParaRPr lang="zh-TW" altLang="en-US" sz="32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62622" y="2058597"/>
            <a:ext cx="275525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3200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班級名單</a:t>
            </a:r>
            <a:endParaRPr lang="zh-TW" altLang="en-US" sz="32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650593" y="2014734"/>
            <a:ext cx="182614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3200" dirty="0" smtClean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教育專業</a:t>
            </a:r>
            <a:endParaRPr lang="en-US" altLang="zh-TW" sz="3200" dirty="0" smtClean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03257" y="2014734"/>
            <a:ext cx="182614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32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教育專門</a:t>
            </a:r>
            <a:endParaRPr lang="zh-TW" altLang="en-US" sz="32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03257" y="4521668"/>
            <a:ext cx="256749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TW" sz="320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</a:t>
            </a:r>
            <a:r>
              <a:rPr lang="zh-TW" altLang="en-US" sz="320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學分表</a:t>
            </a:r>
            <a:endParaRPr lang="en-US" altLang="zh-TW" sz="3200" dirty="0" smtClean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TW" sz="32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</a:t>
            </a:r>
            <a:r>
              <a:rPr lang="zh-TW" altLang="en-US" sz="32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抵免通知單</a:t>
            </a:r>
            <a:endParaRPr lang="en-US" altLang="zh-TW" sz="3200" b="0" cap="none" spc="0" dirty="0" smtClean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561105" y="2014734"/>
            <a:ext cx="14157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領取區</a:t>
            </a:r>
            <a:endParaRPr lang="zh-TW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514849" y="4521668"/>
            <a:ext cx="213872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TW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</a:t>
            </a:r>
            <a:r>
              <a:rPr lang="zh-TW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證書</a:t>
            </a:r>
            <a:endParaRPr lang="en-US" altLang="zh-TW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TW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</a:t>
            </a:r>
            <a:r>
              <a:rPr lang="zh-TW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研習證明</a:t>
            </a:r>
            <a:endParaRPr lang="zh-TW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17873" y="1737360"/>
            <a:ext cx="9274127" cy="4596328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8508597" y="213678"/>
            <a:ext cx="3647153" cy="923330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個人編號袋</a:t>
            </a:r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向上箭號 18"/>
          <p:cNvSpPr/>
          <p:nvPr/>
        </p:nvSpPr>
        <p:spPr>
          <a:xfrm>
            <a:off x="10185102" y="1268863"/>
            <a:ext cx="536326" cy="369115"/>
          </a:xfrm>
          <a:prstGeom prst="up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2951498" y="3251996"/>
            <a:ext cx="6040439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可申請閱覽卷宗不能帶走</a:t>
            </a:r>
            <a:endParaRPr lang="zh-TW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3539753" y="2043880"/>
            <a:ext cx="5111056" cy="5847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70436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9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620" y="2278442"/>
            <a:ext cx="4337924" cy="3536540"/>
          </a:xfrm>
        </p:spPr>
      </p:pic>
      <p:sp>
        <p:nvSpPr>
          <p:cNvPr id="5" name="流程圖: 替代程序 4"/>
          <p:cNvSpPr/>
          <p:nvPr/>
        </p:nvSpPr>
        <p:spPr>
          <a:xfrm>
            <a:off x="4491920" y="2992502"/>
            <a:ext cx="3040381" cy="1021556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感謝聆聽</a:t>
            </a:r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21405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回顧">
  <a:themeElements>
    <a:clrScheme name="回顧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顧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顧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99</TotalTime>
  <Words>67</Words>
  <Application>Microsoft Office PowerPoint</Application>
  <PresentationFormat>寬螢幕</PresentationFormat>
  <Paragraphs>19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3" baseType="lpstr">
      <vt:lpstr>新細明體</vt:lpstr>
      <vt:lpstr>Calibri</vt:lpstr>
      <vt:lpstr>Calibri Light</vt:lpstr>
      <vt:lpstr>回顧</vt:lpstr>
      <vt:lpstr>師資培育中心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班級資料夾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師資培育中心</dc:title>
  <dc:creator>user</dc:creator>
  <cp:lastModifiedBy>user</cp:lastModifiedBy>
  <cp:revision>9</cp:revision>
  <dcterms:created xsi:type="dcterms:W3CDTF">2024-04-22T08:36:38Z</dcterms:created>
  <dcterms:modified xsi:type="dcterms:W3CDTF">2024-04-22T10:16:07Z</dcterms:modified>
</cp:coreProperties>
</file>