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9" r:id="rId1"/>
  </p:sldMasterIdLst>
  <p:notesMasterIdLst>
    <p:notesMasterId r:id="rId3"/>
  </p:notesMasterIdLst>
  <p:sldIdLst>
    <p:sldId id="256" r:id="rId2"/>
  </p:sldIdLst>
  <p:sldSz cx="7562850" cy="10688638"/>
  <p:notesSz cx="10688638" cy="756285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25" d="100"/>
          <a:sy n="125" d="100"/>
        </p:scale>
        <p:origin x="1716" y="-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336800" y="1143000"/>
            <a:ext cx="2184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" name="Google Shape;1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7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3810" y="4572"/>
            <a:ext cx="7562088" cy="2194560"/>
          </a:xfrm>
          <a:prstGeom prst="rect">
            <a:avLst/>
          </a:prstGeom>
          <a:solidFill>
            <a:srgbClr val="0D1B2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" name="Google Shape;17;p3"/>
          <p:cNvSpPr/>
          <p:nvPr/>
        </p:nvSpPr>
        <p:spPr>
          <a:xfrm>
            <a:off x="0" y="2194560"/>
            <a:ext cx="7562088" cy="54864"/>
          </a:xfrm>
          <a:prstGeom prst="rect">
            <a:avLst/>
          </a:prstGeom>
          <a:solidFill>
            <a:srgbClr val="E9C46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3"/>
          <p:cNvSpPr/>
          <p:nvPr/>
        </p:nvSpPr>
        <p:spPr>
          <a:xfrm>
            <a:off x="457200" y="320040"/>
            <a:ext cx="6647688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E9C46A"/>
              </a:buClr>
              <a:buSzPts val="1600"/>
              <a:buFont typeface="Microsoft JhengHei"/>
              <a:buNone/>
            </a:pPr>
            <a:r>
              <a:rPr lang="en-US" sz="1600" b="0" i="0" u="none" strike="noStrike" cap="none">
                <a:solidFill>
                  <a:srgbClr val="E9C46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國立嘉義大學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3"/>
          <p:cNvSpPr/>
          <p:nvPr/>
        </p:nvSpPr>
        <p:spPr>
          <a:xfrm>
            <a:off x="457200" y="685800"/>
            <a:ext cx="6647688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Microsoft JhengHei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總統教育獎發展分組計畫</a:t>
            </a:r>
            <a:endParaRPr sz="2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3"/>
          <p:cNvSpPr/>
          <p:nvPr/>
        </p:nvSpPr>
        <p:spPr>
          <a:xfrm>
            <a:off x="457200" y="1143000"/>
            <a:ext cx="6647688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E9C46A"/>
              </a:buClr>
              <a:buSzPts val="4400"/>
              <a:buFont typeface="Microsoft JhengHei"/>
              <a:buNone/>
            </a:pPr>
            <a:r>
              <a:rPr lang="en-US" sz="4400" b="1" i="0" u="none" strike="noStrike" cap="none">
                <a:solidFill>
                  <a:srgbClr val="E9C46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誠 徵 工 讀 生</a:t>
            </a:r>
            <a:endParaRPr sz="4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3"/>
          <p:cNvSpPr/>
          <p:nvPr/>
        </p:nvSpPr>
        <p:spPr>
          <a:xfrm>
            <a:off x="2775204" y="1783080"/>
            <a:ext cx="2011680" cy="320040"/>
          </a:xfrm>
          <a:prstGeom prst="roundRect">
            <a:avLst>
              <a:gd name="adj" fmla="val 22857"/>
            </a:avLst>
          </a:prstGeom>
          <a:solidFill>
            <a:srgbClr val="E76F5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3"/>
          <p:cNvSpPr/>
          <p:nvPr/>
        </p:nvSpPr>
        <p:spPr>
          <a:xfrm>
            <a:off x="2775204" y="1783080"/>
            <a:ext cx="201168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Microsoft JhengHei"/>
              <a:buNone/>
            </a:pPr>
            <a:r>
              <a:rPr lang="en-US" sz="1300" b="1" i="0" u="none" strike="noStrike" cap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名額：2 名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3"/>
          <p:cNvSpPr/>
          <p:nvPr/>
        </p:nvSpPr>
        <p:spPr>
          <a:xfrm>
            <a:off x="457200" y="2468880"/>
            <a:ext cx="3200400" cy="100584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76200" dist="25400" dir="8100000" algn="bl" rotWithShape="0">
              <a:srgbClr val="000000">
                <a:alpha val="10196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3"/>
          <p:cNvSpPr/>
          <p:nvPr/>
        </p:nvSpPr>
        <p:spPr>
          <a:xfrm>
            <a:off x="457200" y="2468880"/>
            <a:ext cx="73152" cy="1005840"/>
          </a:xfrm>
          <a:prstGeom prst="rect">
            <a:avLst/>
          </a:prstGeom>
          <a:solidFill>
            <a:srgbClr val="1A6B6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3"/>
          <p:cNvSpPr/>
          <p:nvPr/>
        </p:nvSpPr>
        <p:spPr>
          <a:xfrm>
            <a:off x="640080" y="2560320"/>
            <a:ext cx="301752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4748B"/>
              </a:buClr>
              <a:buSzPts val="1100"/>
              <a:buFont typeface="Microsoft JhengHei"/>
              <a:buNone/>
            </a:pPr>
            <a:r>
              <a:rPr lang="en-US" sz="1100" b="0" i="0" u="none" strike="noStrike" cap="none">
                <a:solidFill>
                  <a:srgbClr val="64748B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時　薪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3"/>
          <p:cNvSpPr/>
          <p:nvPr/>
        </p:nvSpPr>
        <p:spPr>
          <a:xfrm>
            <a:off x="640080" y="2788920"/>
            <a:ext cx="301752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E76F51"/>
              </a:buClr>
              <a:buSzPts val="2600"/>
              <a:buFont typeface="Microsoft JhengHei"/>
              <a:buNone/>
            </a:pPr>
            <a:r>
              <a:rPr lang="en-US" sz="2600" b="1" i="0" u="none" strike="noStrike" cap="none">
                <a:solidFill>
                  <a:srgbClr val="E76F5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NT$ 196 元</a:t>
            </a:r>
            <a:endParaRPr sz="2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3"/>
          <p:cNvSpPr/>
          <p:nvPr/>
        </p:nvSpPr>
        <p:spPr>
          <a:xfrm>
            <a:off x="640080" y="3246120"/>
            <a:ext cx="301752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4748B"/>
              </a:buClr>
              <a:buSzPts val="900"/>
              <a:buFont typeface="Microsoft JhengHei"/>
              <a:buNone/>
            </a:pPr>
            <a:r>
              <a:rPr lang="en-US" sz="900" b="0" i="0" u="none" strike="noStrike" cap="none">
                <a:solidFill>
                  <a:srgbClr val="64748B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每月 30–40 小時｜依法投保勞保退</a:t>
            </a: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3"/>
          <p:cNvSpPr/>
          <p:nvPr/>
        </p:nvSpPr>
        <p:spPr>
          <a:xfrm>
            <a:off x="3904488" y="2468880"/>
            <a:ext cx="3200400" cy="1005840"/>
          </a:xfrm>
          <a:prstGeom prst="rect">
            <a:avLst/>
          </a:prstGeom>
          <a:solidFill>
            <a:srgbClr val="0D1B2A"/>
          </a:solidFill>
          <a:ln>
            <a:noFill/>
          </a:ln>
          <a:effectLst>
            <a:outerShdw blurRad="76200" dist="25400" dir="8100000" algn="bl" rotWithShape="0">
              <a:srgbClr val="000000">
                <a:alpha val="10196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3"/>
          <p:cNvSpPr/>
          <p:nvPr/>
        </p:nvSpPr>
        <p:spPr>
          <a:xfrm>
            <a:off x="3904488" y="2468880"/>
            <a:ext cx="73152" cy="1005840"/>
          </a:xfrm>
          <a:prstGeom prst="rect">
            <a:avLst/>
          </a:prstGeom>
          <a:solidFill>
            <a:srgbClr val="E9C46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3"/>
          <p:cNvSpPr/>
          <p:nvPr/>
        </p:nvSpPr>
        <p:spPr>
          <a:xfrm>
            <a:off x="4087368" y="2560320"/>
            <a:ext cx="301752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E9C46A"/>
              </a:buClr>
              <a:buSzPts val="1100"/>
              <a:buFont typeface="Microsoft JhengHei"/>
              <a:buNone/>
            </a:pPr>
            <a:r>
              <a:rPr lang="en-US" sz="1100" b="0" i="0" u="none" strike="noStrike" cap="none">
                <a:solidFill>
                  <a:srgbClr val="E9C46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報名截止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3"/>
          <p:cNvSpPr/>
          <p:nvPr/>
        </p:nvSpPr>
        <p:spPr>
          <a:xfrm>
            <a:off x="4087368" y="2788920"/>
            <a:ext cx="301752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icrosoft JhengHei"/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115.04.20（一）</a:t>
            </a:r>
            <a:endParaRPr sz="2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3"/>
          <p:cNvSpPr/>
          <p:nvPr/>
        </p:nvSpPr>
        <p:spPr>
          <a:xfrm>
            <a:off x="4087368" y="3246120"/>
            <a:ext cx="301752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6E7B8"/>
              </a:buClr>
              <a:buSzPts val="900"/>
              <a:buFont typeface="Microsoft JhengHei"/>
              <a:buNone/>
            </a:pPr>
            <a:r>
              <a:rPr lang="en-US" sz="900" b="0" i="0" u="none" strike="noStrike" cap="none">
                <a:solidFill>
                  <a:srgbClr val="F6E7B8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履歷請寄　ncyu.pea@gmail.com</a:t>
            </a: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" name="Google Shape;33;p3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" y="3648456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3"/>
          <p:cNvSpPr/>
          <p:nvPr/>
        </p:nvSpPr>
        <p:spPr>
          <a:xfrm>
            <a:off x="841248" y="3611880"/>
            <a:ext cx="6190488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6B6A"/>
              </a:buClr>
              <a:buSzPts val="1600"/>
              <a:buFont typeface="Microsoft JhengHei"/>
              <a:buNone/>
            </a:pPr>
            <a:r>
              <a:rPr lang="en-US" sz="1600" b="1" i="0" u="none" strike="noStrike" cap="none">
                <a:solidFill>
                  <a:srgbClr val="1A6B6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應徵資格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3"/>
          <p:cNvSpPr/>
          <p:nvPr/>
        </p:nvSpPr>
        <p:spPr>
          <a:xfrm>
            <a:off x="457200" y="4014216"/>
            <a:ext cx="6647688" cy="13716"/>
          </a:xfrm>
          <a:prstGeom prst="rect">
            <a:avLst/>
          </a:prstGeom>
          <a:solidFill>
            <a:srgbClr val="CBD5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3"/>
          <p:cNvSpPr/>
          <p:nvPr/>
        </p:nvSpPr>
        <p:spPr>
          <a:xfrm>
            <a:off x="548640" y="4069080"/>
            <a:ext cx="6556248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Microsoft JhengHei"/>
              <a:buChar char="•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熟悉 Word、Excel、PowerPoint 等文書處理軟體。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10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Microsoft JhengHei"/>
              <a:buChar char="•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大學三年級以上學生及研究所學生皆歡迎應徵。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10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Microsoft JhengHei"/>
              <a:buChar char="•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個性細心負責、主動積極，具良好溝通協調能力。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10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Microsoft JhengHei"/>
              <a:buChar char="•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具交通工具者尤佳，必要時需協助往返蘭潭校區。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" name="Google Shape;37;p3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200" y="5020056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3"/>
          <p:cNvSpPr/>
          <p:nvPr/>
        </p:nvSpPr>
        <p:spPr>
          <a:xfrm>
            <a:off x="841248" y="4983480"/>
            <a:ext cx="6190488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6B6A"/>
              </a:buClr>
              <a:buSzPts val="1600"/>
              <a:buFont typeface="Microsoft JhengHei"/>
              <a:buNone/>
            </a:pPr>
            <a:r>
              <a:rPr lang="en-US" sz="1600" b="1" i="0" u="none" strike="noStrike" cap="none">
                <a:solidFill>
                  <a:srgbClr val="1A6B6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工作內容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3"/>
          <p:cNvSpPr/>
          <p:nvPr/>
        </p:nvSpPr>
        <p:spPr>
          <a:xfrm>
            <a:off x="457200" y="5385816"/>
            <a:ext cx="6647688" cy="13716"/>
          </a:xfrm>
          <a:prstGeom prst="rect">
            <a:avLst/>
          </a:prstGeom>
          <a:solidFill>
            <a:srgbClr val="CBD5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3"/>
          <p:cNvSpPr/>
          <p:nvPr/>
        </p:nvSpPr>
        <p:spPr>
          <a:xfrm>
            <a:off x="548640" y="5440680"/>
            <a:ext cx="6556248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Microsoft JhengHei"/>
              <a:buChar char="•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辦公室電話接聽。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10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Microsoft JhengHei"/>
              <a:buChar char="•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公文收發、傳遞及行政文書處理。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10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Microsoft JhengHei"/>
              <a:buChar char="•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資料整理與文書作業協助。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10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Microsoft JhengHei"/>
              <a:buChar char="•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辦公室環境整潔維護。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10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Microsoft JhengHei"/>
              <a:buChar char="•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其他臨時交辦事項。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3"/>
          <p:cNvSpPr/>
          <p:nvPr/>
        </p:nvSpPr>
        <p:spPr>
          <a:xfrm>
            <a:off x="457200" y="6537960"/>
            <a:ext cx="3232404" cy="82296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0800" dist="12700" dir="8100000" algn="bl" rotWithShape="0">
              <a:srgbClr val="000000">
                <a:alpha val="7843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Google Shape;42;p3" descr="preencoded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1792" y="6675120"/>
            <a:ext cx="256032" cy="256032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3"/>
          <p:cNvSpPr/>
          <p:nvPr/>
        </p:nvSpPr>
        <p:spPr>
          <a:xfrm>
            <a:off x="960120" y="6647688"/>
            <a:ext cx="2683764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6B6A"/>
              </a:buClr>
              <a:buSzPts val="1100"/>
              <a:buFont typeface="Microsoft JhengHei"/>
              <a:buNone/>
            </a:pPr>
            <a:r>
              <a:rPr lang="en-US" sz="1100" b="1" i="0" u="none" strike="noStrike" cap="none">
                <a:solidFill>
                  <a:srgbClr val="1A6B6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工作時間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3"/>
          <p:cNvSpPr/>
          <p:nvPr/>
        </p:nvSpPr>
        <p:spPr>
          <a:xfrm>
            <a:off x="621792" y="6995160"/>
            <a:ext cx="2958084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34155"/>
              </a:buClr>
              <a:buSzPts val="1000"/>
              <a:buFont typeface="Microsoft JhengHei"/>
              <a:buNone/>
            </a:pPr>
            <a:r>
              <a:rPr lang="en-US" sz="100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週一至週五 08:10–17:00（彈性排班）</a:t>
            </a: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3"/>
          <p:cNvSpPr/>
          <p:nvPr/>
        </p:nvSpPr>
        <p:spPr>
          <a:xfrm>
            <a:off x="3872484" y="6537960"/>
            <a:ext cx="3232404" cy="82296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0800" dist="12700" dir="8100000" algn="bl" rotWithShape="0">
              <a:srgbClr val="000000">
                <a:alpha val="7843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6" name="Google Shape;46;p3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37076" y="6675120"/>
            <a:ext cx="256032" cy="256032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3"/>
          <p:cNvSpPr/>
          <p:nvPr/>
        </p:nvSpPr>
        <p:spPr>
          <a:xfrm>
            <a:off x="4375404" y="6647688"/>
            <a:ext cx="2683764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6B6A"/>
              </a:buClr>
              <a:buSzPts val="1100"/>
              <a:buFont typeface="Microsoft JhengHei"/>
              <a:buNone/>
            </a:pPr>
            <a:r>
              <a:rPr lang="en-US" sz="1100" b="1" i="0" u="none" strike="noStrike" cap="none">
                <a:solidFill>
                  <a:srgbClr val="1A6B6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工作地點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3"/>
          <p:cNvSpPr/>
          <p:nvPr/>
        </p:nvSpPr>
        <p:spPr>
          <a:xfrm>
            <a:off x="4037076" y="6995160"/>
            <a:ext cx="2958084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34155"/>
              </a:buClr>
              <a:buSzPts val="1000"/>
              <a:buFont typeface="Microsoft JhengHei"/>
              <a:buNone/>
            </a:pPr>
            <a:r>
              <a:rPr lang="en-US" sz="100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民雄校區 科學館 212 室</a:t>
            </a: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" name="Google Shape;49;p3" descr="preencoded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57200" y="7488936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/>
          <p:nvPr/>
        </p:nvSpPr>
        <p:spPr>
          <a:xfrm>
            <a:off x="841248" y="7452360"/>
            <a:ext cx="6190488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6B6A"/>
              </a:buClr>
              <a:buSzPts val="1600"/>
              <a:buFont typeface="Microsoft JhengHei"/>
              <a:buNone/>
            </a:pPr>
            <a:r>
              <a:rPr lang="en-US" sz="1600" b="1" i="0" u="none" strike="noStrike" cap="none">
                <a:solidFill>
                  <a:srgbClr val="1A6B6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應徵方式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3"/>
          <p:cNvSpPr/>
          <p:nvPr/>
        </p:nvSpPr>
        <p:spPr>
          <a:xfrm>
            <a:off x="457200" y="7854696"/>
            <a:ext cx="6647688" cy="13716"/>
          </a:xfrm>
          <a:prstGeom prst="rect">
            <a:avLst/>
          </a:prstGeom>
          <a:solidFill>
            <a:srgbClr val="CBD5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3"/>
          <p:cNvSpPr/>
          <p:nvPr/>
        </p:nvSpPr>
        <p:spPr>
          <a:xfrm>
            <a:off x="548640" y="7909560"/>
            <a:ext cx="6556248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Calibri"/>
              <a:buAutoNum type="arabicPeriod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115.04.20（一）前將履歷寄至 ncyu.pea@gmail.com。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20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Calibri"/>
              <a:buAutoNum type="arabicPeriod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書面審查合格者擇優通知面試時間。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20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Calibri"/>
              <a:buAutoNum type="arabicPeriod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面試請攜帶學生證正本供查驗。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200"/>
              </a:spcBef>
              <a:spcAft>
                <a:spcPts val="0"/>
              </a:spcAft>
              <a:buClr>
                <a:srgbClr val="334155"/>
              </a:buClr>
              <a:buSzPts val="1050"/>
              <a:buFont typeface="Calibri"/>
              <a:buAutoNum type="arabicPeriod"/>
            </a:pPr>
            <a:r>
              <a:rPr lang="en-US" sz="1050" b="0" i="0" u="none" strike="noStrike" cap="none">
                <a:solidFill>
                  <a:srgbClr val="334155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錄取者以電話或 E-mail 通知。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3"/>
          <p:cNvSpPr/>
          <p:nvPr/>
        </p:nvSpPr>
        <p:spPr>
          <a:xfrm>
            <a:off x="0" y="9272016"/>
            <a:ext cx="7562088" cy="1417320"/>
          </a:xfrm>
          <a:prstGeom prst="rect">
            <a:avLst/>
          </a:prstGeom>
          <a:solidFill>
            <a:srgbClr val="0D1B2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3"/>
          <p:cNvSpPr/>
          <p:nvPr/>
        </p:nvSpPr>
        <p:spPr>
          <a:xfrm>
            <a:off x="0" y="9272016"/>
            <a:ext cx="7562088" cy="54864"/>
          </a:xfrm>
          <a:prstGeom prst="rect">
            <a:avLst/>
          </a:prstGeom>
          <a:solidFill>
            <a:srgbClr val="E9C46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3"/>
          <p:cNvSpPr/>
          <p:nvPr/>
        </p:nvSpPr>
        <p:spPr>
          <a:xfrm>
            <a:off x="457200" y="9409176"/>
            <a:ext cx="6647688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E9C46A"/>
              </a:buClr>
              <a:buSzPts val="1100"/>
              <a:buFont typeface="Microsoft JhengHei"/>
              <a:buNone/>
            </a:pPr>
            <a:r>
              <a:rPr lang="en-US" sz="1100" b="0" i="0" u="none" strike="noStrike" cap="none">
                <a:solidFill>
                  <a:srgbClr val="E9C46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聯　絡　方　式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" name="Google Shape;56;p3" descr="preencoded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97280" y="9774936"/>
            <a:ext cx="201168" cy="201168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3"/>
          <p:cNvSpPr/>
          <p:nvPr/>
        </p:nvSpPr>
        <p:spPr>
          <a:xfrm>
            <a:off x="1371600" y="9747504"/>
            <a:ext cx="292608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icrosoft JhengHei"/>
              <a:buNone/>
            </a:pPr>
            <a:r>
              <a:rPr lang="en-US" sz="1200" b="0" i="0" u="none" strike="noStrike" cap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張育哲 助理　0988-768-333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" name="Google Shape;58;p3" descr="preencoded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389120" y="9774936"/>
            <a:ext cx="201168" cy="201168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3"/>
          <p:cNvSpPr/>
          <p:nvPr/>
        </p:nvSpPr>
        <p:spPr>
          <a:xfrm>
            <a:off x="4663440" y="9747504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icrosoft JhengHei"/>
              <a:buNone/>
            </a:pPr>
            <a:r>
              <a:rPr lang="en-US" sz="1200" b="0" i="0" u="none" strike="noStrike" cap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ncyu.pea@gmail.com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3"/>
          <p:cNvSpPr/>
          <p:nvPr/>
        </p:nvSpPr>
        <p:spPr>
          <a:xfrm>
            <a:off x="457200" y="10140696"/>
            <a:ext cx="664768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6E7B8"/>
              </a:buClr>
              <a:buSzPts val="1000"/>
              <a:buFont typeface="Microsoft JhengHei"/>
              <a:buNone/>
            </a:pPr>
            <a:r>
              <a:rPr lang="en-US" sz="1000" b="0" i="0" u="none" strike="noStrike" cap="none">
                <a:solidFill>
                  <a:srgbClr val="F6E7B8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計畫主持人：師資培育中心 曾素秋副教授　｜　協同主持人：輔導與諮商學系 吳芝儀教授</a:t>
            </a: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3"/>
          <p:cNvSpPr/>
          <p:nvPr/>
        </p:nvSpPr>
        <p:spPr>
          <a:xfrm>
            <a:off x="457200" y="10387584"/>
            <a:ext cx="664768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4748B"/>
              </a:buClr>
              <a:buSzPts val="950"/>
              <a:buFont typeface="Microsoft JhengHei"/>
              <a:buNone/>
            </a:pPr>
            <a:r>
              <a:rPr lang="en-US" sz="950" b="0" i="0" u="none" strike="noStrike" cap="none">
                <a:solidFill>
                  <a:srgbClr val="64748B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國立嘉義大學 總統教育獎發展分組計畫團隊　敬啟</a:t>
            </a:r>
            <a:endParaRPr sz="9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</Words>
  <Application>Microsoft Office PowerPoint</Application>
  <PresentationFormat>自訂</PresentationFormat>
  <Paragraphs>36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Microsoft JhengHei</vt:lpstr>
      <vt:lpstr>Arial</vt:lpstr>
      <vt:lpstr>Calibri</vt:lpstr>
      <vt:lpstr>Office Theme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cp:lastModifiedBy>Chihhua Wei</cp:lastModifiedBy>
  <cp:revision>1</cp:revision>
  <dcterms:modified xsi:type="dcterms:W3CDTF">2026-04-14T01:02:59Z</dcterms:modified>
</cp:coreProperties>
</file>