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96" autoAdjust="0"/>
  </p:normalViewPr>
  <p:slideViewPr>
    <p:cSldViewPr>
      <p:cViewPr varScale="1">
        <p:scale>
          <a:sx n="86" d="100"/>
          <a:sy n="86" d="100"/>
        </p:scale>
        <p:origin x="-5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0975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9240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8647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772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22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65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1398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515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791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351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444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F525B-D49E-4223-919B-45C696890EB9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E5C76-AFBF-4EFF-82B6-4249FAABD9F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7457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/>
          <p:cNvSpPr txBox="1"/>
          <p:nvPr/>
        </p:nvSpPr>
        <p:spPr>
          <a:xfrm>
            <a:off x="827584" y="1772816"/>
            <a:ext cx="4464496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TW" alt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知識小學堂</a:t>
            </a:r>
            <a:endParaRPr lang="zh-TW" altLang="en-US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8568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/>
    </mc:Choice>
    <mc:Fallback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95" y="-27384"/>
            <a:ext cx="9144000" cy="68580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30" y="1484784"/>
            <a:ext cx="3305175" cy="4086225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406557" y="2852936"/>
            <a:ext cx="526297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TW" altLang="en-US" sz="4400" dirty="0" smtClean="0">
                <a:latin typeface="新細明體"/>
                <a:ea typeface="新細明體"/>
              </a:rPr>
              <a:t>請問現任中華民國的</a:t>
            </a:r>
            <a:endParaRPr lang="en-US" altLang="zh-TW" sz="4400" dirty="0" smtClean="0">
              <a:latin typeface="新細明體"/>
              <a:ea typeface="新細明體"/>
            </a:endParaRPr>
          </a:p>
          <a:p>
            <a:r>
              <a:rPr lang="zh-TW" altLang="en-US" sz="4400" dirty="0" smtClean="0">
                <a:latin typeface="新細明體"/>
                <a:ea typeface="新細明體"/>
              </a:rPr>
              <a:t>總統是誰呢</a:t>
            </a:r>
            <a:r>
              <a:rPr lang="en-US" altLang="zh-TW" sz="4400" dirty="0" smtClean="0">
                <a:latin typeface="新細明體"/>
                <a:ea typeface="新細明體"/>
              </a:rPr>
              <a:t>?</a:t>
            </a:r>
            <a:endParaRPr lang="zh-TW" altLang="en-US" sz="4400" dirty="0"/>
          </a:p>
        </p:txBody>
      </p:sp>
      <p:sp>
        <p:nvSpPr>
          <p:cNvPr id="7" name="圓角矩形 6">
            <a:hlinkClick r:id="rId5" action="ppaction://hlinksldjump"/>
          </p:cNvPr>
          <p:cNvSpPr/>
          <p:nvPr/>
        </p:nvSpPr>
        <p:spPr>
          <a:xfrm>
            <a:off x="539552" y="6021288"/>
            <a:ext cx="208823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zh-TW" altLang="en-US" sz="3600" dirty="0" smtClean="0"/>
              <a:t>李登輝</a:t>
            </a:r>
            <a:endParaRPr lang="zh-TW" altLang="en-US" sz="3600" dirty="0"/>
          </a:p>
        </p:txBody>
      </p:sp>
      <p:sp>
        <p:nvSpPr>
          <p:cNvPr id="8" name="圓角矩形 7">
            <a:hlinkClick r:id="rId5" action="ppaction://hlinksldjump"/>
          </p:cNvPr>
          <p:cNvSpPr/>
          <p:nvPr/>
        </p:nvSpPr>
        <p:spPr>
          <a:xfrm>
            <a:off x="3482876" y="6021288"/>
            <a:ext cx="208823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zh-TW" altLang="en-US" sz="3600" dirty="0" smtClean="0"/>
              <a:t>陳水扁</a:t>
            </a:r>
            <a:endParaRPr lang="zh-TW" altLang="en-US" sz="3600" dirty="0"/>
          </a:p>
        </p:txBody>
      </p:sp>
      <p:sp>
        <p:nvSpPr>
          <p:cNvPr id="9" name="圓角矩形 8">
            <a:hlinkClick r:id="rId6" action="ppaction://hlinksldjump"/>
          </p:cNvPr>
          <p:cNvSpPr/>
          <p:nvPr/>
        </p:nvSpPr>
        <p:spPr>
          <a:xfrm>
            <a:off x="6426201" y="6021288"/>
            <a:ext cx="2088232" cy="6480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perspectiveLeft"/>
              <a:lightRig rig="threePt" dir="t"/>
            </a:scene3d>
          </a:bodyPr>
          <a:lstStyle/>
          <a:p>
            <a:pPr algn="ctr"/>
            <a:r>
              <a:rPr lang="zh-TW" altLang="en-US" sz="3600" dirty="0" smtClean="0"/>
              <a:t>馬英九</a:t>
            </a:r>
            <a:endParaRPr lang="zh-TW" altLang="en-US" sz="36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27384"/>
            <a:ext cx="1863972" cy="239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700"/>
                            </p:stCondLst>
                            <p:childTnLst>
                              <p:par>
                                <p:cTn id="12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副標題 9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31449">
            <a:off x="1011311" y="3426881"/>
            <a:ext cx="1505148" cy="2459212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491175"/>
            <a:ext cx="3257550" cy="4067175"/>
          </a:xfrm>
          <a:prstGeom prst="rect">
            <a:avLst/>
          </a:prstGeom>
        </p:spPr>
      </p:pic>
      <p:sp>
        <p:nvSpPr>
          <p:cNvPr id="7" name="爆炸 2 6"/>
          <p:cNvSpPr/>
          <p:nvPr/>
        </p:nvSpPr>
        <p:spPr>
          <a:xfrm rot="787464">
            <a:off x="762245" y="41920"/>
            <a:ext cx="5472608" cy="3672408"/>
          </a:xfrm>
          <a:prstGeom prst="irregularSeal2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2274413" y="1476740"/>
            <a:ext cx="2448272" cy="107721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ln w="12700">
                  <a:noFill/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答錯了請重新作答</a:t>
            </a:r>
            <a:r>
              <a:rPr lang="en-US" altLang="zh-TW" sz="3200" b="1" dirty="0" smtClean="0">
                <a:ln w="12700">
                  <a:noFill/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!!</a:t>
            </a:r>
            <a:endParaRPr lang="zh-TW" altLang="en-US" sz="3200" b="1" dirty="0">
              <a:ln w="12700">
                <a:noFill/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圓角矩形 10">
            <a:hlinkClick r:id="rId9" action="ppaction://hlinksldjump"/>
          </p:cNvPr>
          <p:cNvSpPr/>
          <p:nvPr/>
        </p:nvSpPr>
        <p:spPr>
          <a:xfrm>
            <a:off x="2771800" y="6021288"/>
            <a:ext cx="201622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/>
              <a:t>重新作答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0545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7384"/>
            <a:ext cx="9144000" cy="6912768"/>
          </a:xfrm>
          <a:prstGeom prst="rect">
            <a:avLst/>
          </a:prstGeom>
        </p:spPr>
      </p:pic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00808"/>
            <a:ext cx="3305175" cy="4086225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27384"/>
            <a:ext cx="1863972" cy="2390309"/>
          </a:xfrm>
          <a:prstGeom prst="rect">
            <a:avLst/>
          </a:prstGeom>
        </p:spPr>
      </p:pic>
      <p:sp>
        <p:nvSpPr>
          <p:cNvPr id="7" name="橢圓形圖說文字 6"/>
          <p:cNvSpPr/>
          <p:nvPr/>
        </p:nvSpPr>
        <p:spPr>
          <a:xfrm>
            <a:off x="1255514" y="1628800"/>
            <a:ext cx="3672408" cy="2304256"/>
          </a:xfrm>
          <a:prstGeom prst="wedgeEllipseCallout">
            <a:avLst>
              <a:gd name="adj1" fmla="val 59793"/>
              <a:gd name="adj2" fmla="val 50217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/>
              <a:t>答對了</a:t>
            </a:r>
            <a:r>
              <a:rPr lang="en-US" altLang="zh-TW" sz="3600" dirty="0" smtClean="0"/>
              <a:t>!</a:t>
            </a:r>
            <a:r>
              <a:rPr lang="zh-TW" altLang="en-US" sz="3600" dirty="0" smtClean="0"/>
              <a:t>您真有學問</a:t>
            </a:r>
            <a:r>
              <a:rPr lang="en-US" altLang="zh-TW" sz="3600" dirty="0" smtClean="0"/>
              <a:t>!</a:t>
            </a:r>
            <a:endParaRPr lang="zh-TW" altLang="en-US" sz="3600" dirty="0"/>
          </a:p>
        </p:txBody>
      </p:sp>
      <p:sp>
        <p:nvSpPr>
          <p:cNvPr id="8" name="圓角矩形 7">
            <a:hlinkClick r:id="" action="ppaction://hlinkshowjump?jump=endshow"/>
          </p:cNvPr>
          <p:cNvSpPr/>
          <p:nvPr/>
        </p:nvSpPr>
        <p:spPr>
          <a:xfrm>
            <a:off x="2771800" y="6021288"/>
            <a:ext cx="2016224" cy="5760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/>
              <a:t>結束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83801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35</Words>
  <Application>Microsoft Office PowerPoint</Application>
  <PresentationFormat>如螢幕大小 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Chen</dc:creator>
  <cp:lastModifiedBy>mirco</cp:lastModifiedBy>
  <cp:revision>11</cp:revision>
  <dcterms:created xsi:type="dcterms:W3CDTF">2012-12-08T09:45:09Z</dcterms:created>
  <dcterms:modified xsi:type="dcterms:W3CDTF">2013-02-25T14:53:59Z</dcterms:modified>
</cp:coreProperties>
</file>