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2" autoAdjust="0"/>
    <p:restoredTop sz="94672" autoAdjust="0"/>
  </p:normalViewPr>
  <p:slideViewPr>
    <p:cSldViewPr>
      <p:cViewPr varScale="1">
        <p:scale>
          <a:sx n="86" d="100"/>
          <a:sy n="86" d="100"/>
        </p:scale>
        <p:origin x="-4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7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9DBC16-A7BC-401A-922E-768FC9AEE425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ED9CA-0DCC-4440-821A-6742C86D8DD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9032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71EC2E-A564-451D-89B7-A4503193BC06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BBB02-AD31-4179-ABC5-E4B77DEDE09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30917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09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2669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6107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001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463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7922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7614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8152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6117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53141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4940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2013/2/25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9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99" y="2614414"/>
            <a:ext cx="1064857" cy="1102618"/>
          </a:xfrm>
          <a:prstGeom prst="rect">
            <a:avLst/>
          </a:prstGeom>
        </p:spPr>
      </p:pic>
      <p:sp>
        <p:nvSpPr>
          <p:cNvPr id="7" name="圓角矩形圖說文字 6"/>
          <p:cNvSpPr/>
          <p:nvPr/>
        </p:nvSpPr>
        <p:spPr>
          <a:xfrm>
            <a:off x="2339752" y="1869579"/>
            <a:ext cx="1800200" cy="1296144"/>
          </a:xfrm>
          <a:prstGeom prst="wedgeRoundRectCallout">
            <a:avLst>
              <a:gd name="adj1" fmla="val 13376"/>
              <a:gd name="adj2" fmla="val 93454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地震</a:t>
            </a:r>
            <a:r>
              <a:rPr lang="zh-TW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了</a:t>
            </a:r>
            <a:r>
              <a:rPr lang="en-US" altLang="zh-TW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~</a:t>
            </a:r>
            <a:r>
              <a:rPr lang="zh-TW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快關瓦斯</a:t>
            </a:r>
            <a:r>
              <a:rPr lang="en-US" altLang="zh-TW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r>
              <a:rPr lang="zh-TW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電源開關</a:t>
            </a:r>
            <a:endParaRPr lang="zh-TW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橢圓形圖說文字 7"/>
          <p:cNvSpPr/>
          <p:nvPr/>
        </p:nvSpPr>
        <p:spPr>
          <a:xfrm>
            <a:off x="5220478" y="1894334"/>
            <a:ext cx="2088232" cy="1440160"/>
          </a:xfrm>
          <a:prstGeom prst="wedgeEllipseCallout">
            <a:avLst>
              <a:gd name="adj1" fmla="val -1173"/>
              <a:gd name="adj2" fmla="val 6833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地震呀</a:t>
            </a:r>
            <a:r>
              <a:rPr lang="en-US" altLang="zh-TW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r>
              <a:rPr lang="zh-TW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地震呀</a:t>
            </a:r>
            <a:r>
              <a:rPr lang="en-US" altLang="zh-TW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r>
              <a:rPr lang="zh-TW" alt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救人呀</a:t>
            </a:r>
            <a:r>
              <a:rPr lang="en-US" altLang="zh-TW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zh-TW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爆炸 1 8"/>
          <p:cNvSpPr/>
          <p:nvPr/>
        </p:nvSpPr>
        <p:spPr>
          <a:xfrm>
            <a:off x="365110" y="260648"/>
            <a:ext cx="1656184" cy="1800200"/>
          </a:xfrm>
          <a:prstGeom prst="irregularSeal1">
            <a:avLst/>
          </a:prstGeom>
          <a:solidFill>
            <a:schemeClr val="lt1">
              <a:alpha val="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08919"/>
            <a:ext cx="1714286" cy="2634921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02" y="3645024"/>
            <a:ext cx="2346050" cy="260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1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0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599" y="2614414"/>
            <a:ext cx="1064857" cy="1102618"/>
          </a:xfrm>
          <a:prstGeom prst="rect">
            <a:avLst/>
          </a:prstGeom>
        </p:spPr>
      </p:pic>
      <p:sp>
        <p:nvSpPr>
          <p:cNvPr id="9" name="橢圓形圖說文字 8"/>
          <p:cNvSpPr/>
          <p:nvPr/>
        </p:nvSpPr>
        <p:spPr>
          <a:xfrm>
            <a:off x="6415835" y="1160748"/>
            <a:ext cx="1728192" cy="1368152"/>
          </a:xfrm>
          <a:prstGeom prst="wedgeEllipse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躲這裡好嗎</a:t>
            </a:r>
            <a:r>
              <a:rPr lang="en-US" altLang="zh-TW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zh-TW" alt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橢圓形圖說文字 9"/>
          <p:cNvSpPr/>
          <p:nvPr/>
        </p:nvSpPr>
        <p:spPr>
          <a:xfrm>
            <a:off x="2915816" y="188640"/>
            <a:ext cx="1656184" cy="1368152"/>
          </a:xfrm>
          <a:prstGeom prst="wedgeEllipseCallout">
            <a:avLst>
              <a:gd name="adj1" fmla="val -4173"/>
              <a:gd name="adj2" fmla="val 659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zh-TW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躲堅固的牆角</a:t>
            </a:r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  <a:r>
              <a:rPr lang="zh-TW" alt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比較安全吧</a:t>
            </a:r>
            <a:r>
              <a:rPr lang="en-US" altLang="zh-TW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!</a:t>
            </a:r>
            <a:endParaRPr lang="zh-TW" alt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08919"/>
            <a:ext cx="1714286" cy="2634921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902" y="3645024"/>
            <a:ext cx="2346050" cy="260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247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6 -0.01135 L 0.08108 -0.273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-13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7 L 0.07171 -0.1384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" y="-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132856"/>
            <a:ext cx="2177611" cy="2361266"/>
          </a:xfr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5366">
            <a:off x="5611552" y="2996952"/>
            <a:ext cx="1627056" cy="2562293"/>
          </a:xfrm>
          <a:prstGeom prst="rect">
            <a:avLst/>
          </a:prstGeom>
        </p:spPr>
      </p:pic>
      <p:sp>
        <p:nvSpPr>
          <p:cNvPr id="8" name="橢圓形圖說文字 7"/>
          <p:cNvSpPr/>
          <p:nvPr/>
        </p:nvSpPr>
        <p:spPr>
          <a:xfrm>
            <a:off x="1705473" y="404664"/>
            <a:ext cx="1584176" cy="1656184"/>
          </a:xfrm>
          <a:prstGeom prst="wedgeEllipseCallout">
            <a:avLst>
              <a:gd name="adj1" fmla="val 41600"/>
              <a:gd name="adj2" fmla="val 5630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7200" dirty="0" smtClean="0"/>
              <a:t>!!</a:t>
            </a:r>
            <a:endParaRPr lang="zh-TW" altLang="en-US" sz="7200" dirty="0"/>
          </a:p>
        </p:txBody>
      </p:sp>
      <p:sp>
        <p:nvSpPr>
          <p:cNvPr id="9" name="爆炸 1 8"/>
          <p:cNvSpPr/>
          <p:nvPr/>
        </p:nvSpPr>
        <p:spPr>
          <a:xfrm rot="20601302">
            <a:off x="4952300" y="335878"/>
            <a:ext cx="2536956" cy="2520280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288000" tIns="468000" rtlCol="0" anchor="ctr"/>
          <a:lstStyle/>
          <a:p>
            <a:pPr algn="ctr"/>
            <a:r>
              <a:rPr lang="zh-TW" altLang="en-US" sz="7200" dirty="0"/>
              <a:t>啊</a:t>
            </a:r>
            <a:r>
              <a:rPr lang="en-US" altLang="zh-TW" sz="7200" dirty="0"/>
              <a:t>!</a:t>
            </a:r>
            <a:endParaRPr lang="zh-TW" altLang="en-US" sz="7200" dirty="0"/>
          </a:p>
          <a:p>
            <a:pPr algn="ctr"/>
            <a:endParaRPr lang="zh-TW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28745">
            <a:off x="6435753" y="2997453"/>
            <a:ext cx="1064857" cy="1102618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7015">
            <a:off x="7466984" y="2584295"/>
            <a:ext cx="1064857" cy="110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2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8000">
        <p14:flash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3.61111E-6 1.33703E-6 L -0.09914 0.0113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5" y="55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7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825436"/>
            <a:ext cx="2212602" cy="253257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73" y="3717033"/>
            <a:ext cx="1677801" cy="2640982"/>
          </a:xfrm>
          <a:prstGeom prst="rect">
            <a:avLst/>
          </a:prstGeom>
        </p:spPr>
      </p:pic>
      <p:sp>
        <p:nvSpPr>
          <p:cNvPr id="6" name="圓角化對角線角落矩形 5"/>
          <p:cNvSpPr/>
          <p:nvPr/>
        </p:nvSpPr>
        <p:spPr>
          <a:xfrm>
            <a:off x="1861877" y="948477"/>
            <a:ext cx="4680520" cy="2736304"/>
          </a:xfrm>
          <a:prstGeom prst="round2Diag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TW" altLang="en-US" dirty="0" smtClean="0"/>
              <a:t>   </a:t>
            </a:r>
            <a:r>
              <a:rPr lang="zh-TW" altLang="en-US" sz="2400" dirty="0" smtClean="0">
                <a:latin typeface="+mn-ea"/>
              </a:rPr>
              <a:t>地震來時要注意</a:t>
            </a:r>
            <a:r>
              <a:rPr lang="en-US" altLang="zh-TW" sz="2400" dirty="0" smtClean="0">
                <a:latin typeface="+mn-ea"/>
              </a:rPr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zh-TW" altLang="en-US" sz="2400" dirty="0" smtClean="0">
                <a:latin typeface="+mn-ea"/>
              </a:rPr>
              <a:t>保持冷靜，不要慌張</a:t>
            </a:r>
            <a:endParaRPr lang="en-US" altLang="zh-TW" sz="2400" dirty="0" smtClean="0">
              <a:latin typeface="+mn-ea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zh-TW" altLang="en-US" sz="2400" dirty="0" smtClean="0">
                <a:latin typeface="+mn-ea"/>
              </a:rPr>
              <a:t>關掉電源火爐</a:t>
            </a:r>
            <a:endParaRPr lang="en-US" altLang="zh-TW" sz="2400" dirty="0" smtClean="0">
              <a:latin typeface="+mn-ea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zh-TW" altLang="en-US" sz="2400" dirty="0" smtClean="0">
                <a:latin typeface="+mn-ea"/>
              </a:rPr>
              <a:t>打開門窗</a:t>
            </a:r>
            <a:endParaRPr lang="en-US" altLang="zh-TW" sz="2400" dirty="0">
              <a:latin typeface="+mn-ea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zh-TW" altLang="en-US" sz="2400" dirty="0" smtClean="0">
                <a:latin typeface="+mn-ea"/>
              </a:rPr>
              <a:t>找堅固家具</a:t>
            </a:r>
            <a:r>
              <a:rPr lang="zh-TW" altLang="en-US" sz="2400" dirty="0">
                <a:latin typeface="+mn-ea"/>
              </a:rPr>
              <a:t>或梁柱下掩蔽</a:t>
            </a:r>
            <a:endParaRPr lang="en-US" altLang="zh-TW" sz="2400" dirty="0">
              <a:latin typeface="+mn-ea"/>
            </a:endParaRPr>
          </a:p>
          <a:p>
            <a:pPr marL="800100" lvl="1" indent="-342900">
              <a:buFont typeface="+mj-lt"/>
              <a:buAutoNum type="arabicPeriod"/>
            </a:pPr>
            <a:endParaRPr lang="zh-TW" altLang="en-US" dirty="0"/>
          </a:p>
        </p:txBody>
      </p:sp>
      <p:sp>
        <p:nvSpPr>
          <p:cNvPr id="7" name="橢圓形圖說文字 6"/>
          <p:cNvSpPr/>
          <p:nvPr/>
        </p:nvSpPr>
        <p:spPr>
          <a:xfrm>
            <a:off x="2771800" y="5037524"/>
            <a:ext cx="1430337" cy="1125346"/>
          </a:xfrm>
          <a:prstGeom prst="wedgeEllipseCallout">
            <a:avLst>
              <a:gd name="adj1" fmla="val -68982"/>
              <a:gd name="adj2" fmla="val 41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防震常識很重要喔</a:t>
            </a:r>
            <a:r>
              <a:rPr lang="en-US" altLang="zh-TW" dirty="0" smtClean="0"/>
              <a:t>!</a:t>
            </a:r>
            <a:endParaRPr lang="zh-TW" altLang="en-US" dirty="0"/>
          </a:p>
        </p:txBody>
      </p:sp>
      <p:sp>
        <p:nvSpPr>
          <p:cNvPr id="8" name="橢圓形圖說文字 7"/>
          <p:cNvSpPr/>
          <p:nvPr/>
        </p:nvSpPr>
        <p:spPr>
          <a:xfrm>
            <a:off x="4499992" y="5048275"/>
            <a:ext cx="1430337" cy="1125346"/>
          </a:xfrm>
          <a:prstGeom prst="wedgeEllipseCallout">
            <a:avLst>
              <a:gd name="adj1" fmla="val 66704"/>
              <a:gd name="adj2" fmla="val -824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 smtClean="0"/>
              <a:t>我知道了拉</a:t>
            </a:r>
            <a:r>
              <a:rPr lang="en-US" altLang="zh-TW" dirty="0" smtClean="0"/>
              <a:t>~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637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</TotalTime>
  <Words>72</Words>
  <Application>Microsoft Office PowerPoint</Application>
  <PresentationFormat>如螢幕大小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Office 佈景主題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Chen</dc:creator>
  <cp:lastModifiedBy>mirco</cp:lastModifiedBy>
  <cp:revision>11</cp:revision>
  <dcterms:created xsi:type="dcterms:W3CDTF">2012-12-08T14:05:26Z</dcterms:created>
  <dcterms:modified xsi:type="dcterms:W3CDTF">2013-02-25T16:31:26Z</dcterms:modified>
</cp:coreProperties>
</file>