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</p:sldIdLst>
  <p:sldSz cx="21383625" cy="3027521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9" autoAdjust="0"/>
    <p:restoredTop sz="94660"/>
  </p:normalViewPr>
  <p:slideViewPr>
    <p:cSldViewPr snapToGrid="0">
      <p:cViewPr varScale="1">
        <p:scale>
          <a:sx n="26" d="100"/>
          <a:sy n="26" d="100"/>
        </p:scale>
        <p:origin x="286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672953" y="4954765"/>
            <a:ext cx="16037719" cy="10540259"/>
          </a:xfrm>
        </p:spPr>
        <p:txBody>
          <a:bodyPr anchor="b"/>
          <a:lstStyle>
            <a:lvl1pPr algn="ctr">
              <a:defRPr sz="10523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4209"/>
            </a:lvl1pPr>
            <a:lvl2pPr marL="801883" indent="0" algn="ctr">
              <a:buNone/>
              <a:defRPr sz="3508"/>
            </a:lvl2pPr>
            <a:lvl3pPr marL="1603766" indent="0" algn="ctr">
              <a:buNone/>
              <a:defRPr sz="3157"/>
            </a:lvl3pPr>
            <a:lvl4pPr marL="2405649" indent="0" algn="ctr">
              <a:buNone/>
              <a:defRPr sz="2806"/>
            </a:lvl4pPr>
            <a:lvl5pPr marL="3207532" indent="0" algn="ctr">
              <a:buNone/>
              <a:defRPr sz="2806"/>
            </a:lvl5pPr>
            <a:lvl6pPr marL="4009415" indent="0" algn="ctr">
              <a:buNone/>
              <a:defRPr sz="2806"/>
            </a:lvl6pPr>
            <a:lvl7pPr marL="4811298" indent="0" algn="ctr">
              <a:buNone/>
              <a:defRPr sz="2806"/>
            </a:lvl7pPr>
            <a:lvl8pPr marL="5613182" indent="0" algn="ctr">
              <a:buNone/>
              <a:defRPr sz="2806"/>
            </a:lvl8pPr>
            <a:lvl9pPr marL="6415065" indent="0" algn="ctr">
              <a:buNone/>
              <a:defRPr sz="2806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742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1034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8987" y="7547783"/>
            <a:ext cx="18443377" cy="12593645"/>
          </a:xfrm>
        </p:spPr>
        <p:txBody>
          <a:bodyPr anchor="b"/>
          <a:lstStyle>
            <a:lvl1pPr>
              <a:defRPr sz="10523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58987" y="20260569"/>
            <a:ext cx="18443377" cy="6622701"/>
          </a:xfrm>
        </p:spPr>
        <p:txBody>
          <a:bodyPr/>
          <a:lstStyle>
            <a:lvl1pPr marL="0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1pPr>
            <a:lvl2pPr marL="801883" indent="0">
              <a:buNone/>
              <a:defRPr sz="3508">
                <a:solidFill>
                  <a:schemeClr val="tx1">
                    <a:tint val="75000"/>
                  </a:schemeClr>
                </a:solidFill>
              </a:defRPr>
            </a:lvl2pPr>
            <a:lvl3pPr marL="1603766" indent="0">
              <a:buNone/>
              <a:defRPr sz="3157">
                <a:solidFill>
                  <a:schemeClr val="tx1">
                    <a:tint val="75000"/>
                  </a:schemeClr>
                </a:solidFill>
              </a:defRPr>
            </a:lvl3pPr>
            <a:lvl4pPr marL="2405649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4pPr>
            <a:lvl5pPr marL="3207532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5pPr>
            <a:lvl6pPr marL="4009415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6pPr>
            <a:lvl7pPr marL="4811298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7pPr>
            <a:lvl8pPr marL="5613182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8pPr>
            <a:lvl9pPr marL="6415065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136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9087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2909" y="1611877"/>
            <a:ext cx="18443377" cy="58518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72910" y="7421634"/>
            <a:ext cx="9046275" cy="3637228"/>
          </a:xfrm>
        </p:spPr>
        <p:txBody>
          <a:bodyPr anchor="b"/>
          <a:lstStyle>
            <a:lvl1pPr marL="0" indent="0">
              <a:buNone/>
              <a:defRPr sz="4209" b="1"/>
            </a:lvl1pPr>
            <a:lvl2pPr marL="801883" indent="0">
              <a:buNone/>
              <a:defRPr sz="3508" b="1"/>
            </a:lvl2pPr>
            <a:lvl3pPr marL="1603766" indent="0">
              <a:buNone/>
              <a:defRPr sz="3157" b="1"/>
            </a:lvl3pPr>
            <a:lvl4pPr marL="2405649" indent="0">
              <a:buNone/>
              <a:defRPr sz="2806" b="1"/>
            </a:lvl4pPr>
            <a:lvl5pPr marL="3207532" indent="0">
              <a:buNone/>
              <a:defRPr sz="2806" b="1"/>
            </a:lvl5pPr>
            <a:lvl6pPr marL="4009415" indent="0">
              <a:buNone/>
              <a:defRPr sz="2806" b="1"/>
            </a:lvl6pPr>
            <a:lvl7pPr marL="4811298" indent="0">
              <a:buNone/>
              <a:defRPr sz="2806" b="1"/>
            </a:lvl7pPr>
            <a:lvl8pPr marL="5613182" indent="0">
              <a:buNone/>
              <a:defRPr sz="2806" b="1"/>
            </a:lvl8pPr>
            <a:lvl9pPr marL="6415065" indent="0">
              <a:buNone/>
              <a:defRPr sz="2806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72910" y="11058863"/>
            <a:ext cx="9046275" cy="1626592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0825460" y="7421634"/>
            <a:ext cx="9090826" cy="3637228"/>
          </a:xfrm>
        </p:spPr>
        <p:txBody>
          <a:bodyPr anchor="b"/>
          <a:lstStyle>
            <a:lvl1pPr marL="0" indent="0">
              <a:buNone/>
              <a:defRPr sz="4209" b="1"/>
            </a:lvl1pPr>
            <a:lvl2pPr marL="801883" indent="0">
              <a:buNone/>
              <a:defRPr sz="3508" b="1"/>
            </a:lvl2pPr>
            <a:lvl3pPr marL="1603766" indent="0">
              <a:buNone/>
              <a:defRPr sz="3157" b="1"/>
            </a:lvl3pPr>
            <a:lvl4pPr marL="2405649" indent="0">
              <a:buNone/>
              <a:defRPr sz="2806" b="1"/>
            </a:lvl4pPr>
            <a:lvl5pPr marL="3207532" indent="0">
              <a:buNone/>
              <a:defRPr sz="2806" b="1"/>
            </a:lvl5pPr>
            <a:lvl6pPr marL="4009415" indent="0">
              <a:buNone/>
              <a:defRPr sz="2806" b="1"/>
            </a:lvl6pPr>
            <a:lvl7pPr marL="4811298" indent="0">
              <a:buNone/>
              <a:defRPr sz="2806" b="1"/>
            </a:lvl7pPr>
            <a:lvl8pPr marL="5613182" indent="0">
              <a:buNone/>
              <a:defRPr sz="2806" b="1"/>
            </a:lvl8pPr>
            <a:lvl9pPr marL="6415065" indent="0">
              <a:buNone/>
              <a:defRPr sz="2806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0825460" y="11058863"/>
            <a:ext cx="9090826" cy="1626592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804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5598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2806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2910" y="2018348"/>
            <a:ext cx="6896775" cy="7064216"/>
          </a:xfrm>
        </p:spPr>
        <p:txBody>
          <a:bodyPr anchor="b"/>
          <a:lstStyle>
            <a:lvl1pPr>
              <a:defRPr sz="5612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090826" y="4359072"/>
            <a:ext cx="10825460" cy="21515024"/>
          </a:xfrm>
        </p:spPr>
        <p:txBody>
          <a:bodyPr/>
          <a:lstStyle>
            <a:lvl1pPr>
              <a:defRPr sz="5612"/>
            </a:lvl1pPr>
            <a:lvl2pPr>
              <a:defRPr sz="4911"/>
            </a:lvl2pPr>
            <a:lvl3pPr>
              <a:defRPr sz="4209"/>
            </a:lvl3pPr>
            <a:lvl4pPr>
              <a:defRPr sz="3508"/>
            </a:lvl4pPr>
            <a:lvl5pPr>
              <a:defRPr sz="3508"/>
            </a:lvl5pPr>
            <a:lvl6pPr>
              <a:defRPr sz="3508"/>
            </a:lvl6pPr>
            <a:lvl7pPr>
              <a:defRPr sz="3508"/>
            </a:lvl7pPr>
            <a:lvl8pPr>
              <a:defRPr sz="3508"/>
            </a:lvl8pPr>
            <a:lvl9pPr>
              <a:defRPr sz="3508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72910" y="9082564"/>
            <a:ext cx="6896775" cy="16826573"/>
          </a:xfrm>
        </p:spPr>
        <p:txBody>
          <a:bodyPr/>
          <a:lstStyle>
            <a:lvl1pPr marL="0" indent="0">
              <a:buNone/>
              <a:defRPr sz="2806"/>
            </a:lvl1pPr>
            <a:lvl2pPr marL="801883" indent="0">
              <a:buNone/>
              <a:defRPr sz="2455"/>
            </a:lvl2pPr>
            <a:lvl3pPr marL="1603766" indent="0">
              <a:buNone/>
              <a:defRPr sz="2105"/>
            </a:lvl3pPr>
            <a:lvl4pPr marL="2405649" indent="0">
              <a:buNone/>
              <a:defRPr sz="1754"/>
            </a:lvl4pPr>
            <a:lvl5pPr marL="3207532" indent="0">
              <a:buNone/>
              <a:defRPr sz="1754"/>
            </a:lvl5pPr>
            <a:lvl6pPr marL="4009415" indent="0">
              <a:buNone/>
              <a:defRPr sz="1754"/>
            </a:lvl6pPr>
            <a:lvl7pPr marL="4811298" indent="0">
              <a:buNone/>
              <a:defRPr sz="1754"/>
            </a:lvl7pPr>
            <a:lvl8pPr marL="5613182" indent="0">
              <a:buNone/>
              <a:defRPr sz="1754"/>
            </a:lvl8pPr>
            <a:lvl9pPr marL="6415065" indent="0">
              <a:buNone/>
              <a:defRPr sz="1754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387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2910" y="2018348"/>
            <a:ext cx="6896775" cy="7064216"/>
          </a:xfrm>
        </p:spPr>
        <p:txBody>
          <a:bodyPr anchor="b"/>
          <a:lstStyle>
            <a:lvl1pPr>
              <a:defRPr sz="5612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9090826" y="4359072"/>
            <a:ext cx="10825460" cy="21515024"/>
          </a:xfrm>
        </p:spPr>
        <p:txBody>
          <a:bodyPr/>
          <a:lstStyle>
            <a:lvl1pPr marL="0" indent="0">
              <a:buNone/>
              <a:defRPr sz="5612"/>
            </a:lvl1pPr>
            <a:lvl2pPr marL="801883" indent="0">
              <a:buNone/>
              <a:defRPr sz="4911"/>
            </a:lvl2pPr>
            <a:lvl3pPr marL="1603766" indent="0">
              <a:buNone/>
              <a:defRPr sz="4209"/>
            </a:lvl3pPr>
            <a:lvl4pPr marL="2405649" indent="0">
              <a:buNone/>
              <a:defRPr sz="3508"/>
            </a:lvl4pPr>
            <a:lvl5pPr marL="3207532" indent="0">
              <a:buNone/>
              <a:defRPr sz="3508"/>
            </a:lvl5pPr>
            <a:lvl6pPr marL="4009415" indent="0">
              <a:buNone/>
              <a:defRPr sz="3508"/>
            </a:lvl6pPr>
            <a:lvl7pPr marL="4811298" indent="0">
              <a:buNone/>
              <a:defRPr sz="3508"/>
            </a:lvl7pPr>
            <a:lvl8pPr marL="5613182" indent="0">
              <a:buNone/>
              <a:defRPr sz="3508"/>
            </a:lvl8pPr>
            <a:lvl9pPr marL="6415065" indent="0">
              <a:buNone/>
              <a:defRPr sz="3508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72910" y="9082564"/>
            <a:ext cx="6896775" cy="16826573"/>
          </a:xfrm>
        </p:spPr>
        <p:txBody>
          <a:bodyPr/>
          <a:lstStyle>
            <a:lvl1pPr marL="0" indent="0">
              <a:buNone/>
              <a:defRPr sz="2806"/>
            </a:lvl1pPr>
            <a:lvl2pPr marL="801883" indent="0">
              <a:buNone/>
              <a:defRPr sz="2455"/>
            </a:lvl2pPr>
            <a:lvl3pPr marL="1603766" indent="0">
              <a:buNone/>
              <a:defRPr sz="2105"/>
            </a:lvl3pPr>
            <a:lvl4pPr marL="2405649" indent="0">
              <a:buNone/>
              <a:defRPr sz="1754"/>
            </a:lvl4pPr>
            <a:lvl5pPr marL="3207532" indent="0">
              <a:buNone/>
              <a:defRPr sz="1754"/>
            </a:lvl5pPr>
            <a:lvl6pPr marL="4009415" indent="0">
              <a:buNone/>
              <a:defRPr sz="1754"/>
            </a:lvl6pPr>
            <a:lvl7pPr marL="4811298" indent="0">
              <a:buNone/>
              <a:defRPr sz="1754"/>
            </a:lvl7pPr>
            <a:lvl8pPr marL="5613182" indent="0">
              <a:buNone/>
              <a:defRPr sz="1754"/>
            </a:lvl8pPr>
            <a:lvl9pPr marL="6415065" indent="0">
              <a:buNone/>
              <a:defRPr sz="1754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739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6508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5302657" y="1611875"/>
            <a:ext cx="4610844" cy="256568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470124" y="1611875"/>
            <a:ext cx="13565237" cy="2565684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2908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470124" y="1611877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470124" y="28060639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95D0E-AC66-4251-8F5F-56CCE3468118}" type="datetimeFigureOut">
              <a:rPr lang="zh-TW" altLang="en-US" smtClean="0"/>
              <a:t>2025/8/19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7083326" y="28060639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5102185" y="28060639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ADBBD-9B6E-4DA2-843B-B9100A2400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6299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1603766" rtl="0" eaLnBrk="1" latinLnBrk="0" hangingPunct="1">
        <a:lnSpc>
          <a:spcPct val="90000"/>
        </a:lnSpc>
        <a:spcBef>
          <a:spcPct val="0"/>
        </a:spcBef>
        <a:buNone/>
        <a:defRPr sz="77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0942" indent="-400942" algn="l" defTabSz="1603766" rtl="0" eaLnBrk="1" latinLnBrk="0" hangingPunct="1">
        <a:lnSpc>
          <a:spcPct val="90000"/>
        </a:lnSpc>
        <a:spcBef>
          <a:spcPts val="1754"/>
        </a:spcBef>
        <a:buFont typeface="Arial" panose="020B0604020202020204" pitchFamily="34" charset="0"/>
        <a:buChar char="•"/>
        <a:defRPr sz="4911" kern="1200">
          <a:solidFill>
            <a:schemeClr val="tx1"/>
          </a:solidFill>
          <a:latin typeface="+mn-lt"/>
          <a:ea typeface="+mn-ea"/>
          <a:cs typeface="+mn-cs"/>
        </a:defRPr>
      </a:lvl1pPr>
      <a:lvl2pPr marL="1202825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004708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508" kern="1200">
          <a:solidFill>
            <a:schemeClr val="tx1"/>
          </a:solidFill>
          <a:latin typeface="+mn-lt"/>
          <a:ea typeface="+mn-ea"/>
          <a:cs typeface="+mn-cs"/>
        </a:defRPr>
      </a:lvl3pPr>
      <a:lvl4pPr marL="2806591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4pPr>
      <a:lvl5pPr marL="3608474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5pPr>
      <a:lvl6pPr marL="4410357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6pPr>
      <a:lvl7pPr marL="5212240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7pPr>
      <a:lvl8pPr marL="6014123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8pPr>
      <a:lvl9pPr marL="6816006" indent="-400942" algn="l" defTabSz="1603766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1pPr>
      <a:lvl2pPr marL="801883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2pPr>
      <a:lvl3pPr marL="1603766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3pPr>
      <a:lvl4pPr marL="2405649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4pPr>
      <a:lvl5pPr marL="3207532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5pPr>
      <a:lvl6pPr marL="4009415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6pPr>
      <a:lvl7pPr marL="4811298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7pPr>
      <a:lvl8pPr marL="5613182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8pPr>
      <a:lvl9pPr marL="6415065" algn="l" defTabSz="1603766" rtl="0" eaLnBrk="1" latinLnBrk="0" hangingPunct="1">
        <a:defRPr sz="31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788" y="-1844915"/>
            <a:ext cx="23334146" cy="3212012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-889788" y="-5370639"/>
            <a:ext cx="25107516" cy="33348428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  <a:effectLst>
            <a:softEdge rad="736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416" y="11740325"/>
            <a:ext cx="10740360" cy="5529152"/>
          </a:xfrm>
          <a:prstGeom prst="rect">
            <a:avLst/>
          </a:prstGeom>
        </p:spPr>
      </p:pic>
      <p:sp>
        <p:nvSpPr>
          <p:cNvPr id="16" name="圓角矩形 15"/>
          <p:cNvSpPr/>
          <p:nvPr/>
        </p:nvSpPr>
        <p:spPr>
          <a:xfrm>
            <a:off x="-300320" y="1387280"/>
            <a:ext cx="21967201" cy="6472920"/>
          </a:xfrm>
          <a:prstGeom prst="roundRect">
            <a:avLst/>
          </a:prstGeom>
          <a:solidFill>
            <a:schemeClr val="bg1">
              <a:alpha val="68000"/>
            </a:schemeClr>
          </a:solidFill>
          <a:ln>
            <a:noFill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267" y="1733645"/>
            <a:ext cx="3292902" cy="2975559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文字方塊 10"/>
          <p:cNvSpPr txBox="1"/>
          <p:nvPr/>
        </p:nvSpPr>
        <p:spPr>
          <a:xfrm>
            <a:off x="1743237" y="1749981"/>
            <a:ext cx="178971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0" dirty="0">
                <a:ln w="76200">
                  <a:noFill/>
                </a:ln>
                <a:solidFill>
                  <a:srgbClr val="0070C0"/>
                </a:solidFill>
                <a:effectLst/>
                <a:latin typeface="華康流隸體" panose="03000709000000000000" pitchFamily="65" charset="-120"/>
                <a:ea typeface="華康流隸體" panose="03000709000000000000" pitchFamily="65" charset="-120"/>
              </a:rPr>
              <a:t>國立嘉義大學</a:t>
            </a:r>
            <a:endParaRPr lang="en-US" altLang="zh-TW" sz="16000" dirty="0">
              <a:ln w="76200">
                <a:noFill/>
              </a:ln>
              <a:solidFill>
                <a:srgbClr val="0070C0"/>
              </a:solidFill>
              <a:effectLst/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pPr algn="ctr"/>
            <a:r>
              <a:rPr lang="zh-TW" altLang="en-US" sz="16000" dirty="0">
                <a:ln w="76200">
                  <a:noFill/>
                </a:ln>
                <a:solidFill>
                  <a:srgbClr val="0070C0"/>
                </a:solidFill>
                <a:effectLst/>
                <a:latin typeface="華康流隸體" panose="03000709000000000000" pitchFamily="65" charset="-120"/>
                <a:ea typeface="華康流隸體" panose="03000709000000000000" pitchFamily="65" charset="-120"/>
              </a:rPr>
              <a:t>生物機電工程學系</a:t>
            </a:r>
            <a:endParaRPr lang="en-US" altLang="zh-TW" sz="16000" dirty="0">
              <a:ln w="76200">
                <a:noFill/>
              </a:ln>
              <a:solidFill>
                <a:srgbClr val="0070C0"/>
              </a:solidFill>
              <a:effectLst/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52400" y="26683655"/>
            <a:ext cx="21232812" cy="1938992"/>
          </a:xfrm>
          <a:prstGeom prst="rect">
            <a:avLst/>
          </a:prstGeom>
          <a:solidFill>
            <a:srgbClr val="0070C0"/>
          </a:solidFill>
          <a:effectLst>
            <a:reflection blurRad="6350" stA="50000" endA="300" endPos="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0" dirty="0">
                <a:solidFill>
                  <a:schemeClr val="bg1"/>
                </a:solidFill>
                <a:latin typeface="華康行書體" panose="02010609010101010101" pitchFamily="49" charset="-120"/>
                <a:ea typeface="華康行書體" panose="02010609010101010101" pitchFamily="49" charset="-120"/>
              </a:rPr>
              <a:t>生物機電工程學系 敬邀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52400" y="19780728"/>
            <a:ext cx="21231225" cy="5447645"/>
          </a:xfrm>
          <a:prstGeom prst="rect">
            <a:avLst/>
          </a:prstGeom>
          <a:solidFill>
            <a:schemeClr val="bg1">
              <a:alpha val="76000"/>
            </a:schemeClr>
          </a:solidFill>
          <a:effectLst>
            <a:softEdge rad="279400"/>
          </a:effectLst>
        </p:spPr>
        <p:txBody>
          <a:bodyPr wrap="square" rtlCol="0">
            <a:spAutoFit/>
          </a:bodyPr>
          <a:lstStyle/>
          <a:p>
            <a:r>
              <a:rPr lang="zh-TW" altLang="en-US" sz="8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  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地點：工程館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2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樓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206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教室</a:t>
            </a:r>
          </a:p>
          <a:p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勘亭流" panose="03000909000000000000" pitchFamily="65" charset="-120"/>
                <a:ea typeface="華康勘亭流" panose="03000909000000000000" pitchFamily="65" charset="-120"/>
              </a:rPr>
              <a:t>  時間：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114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年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8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月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31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日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(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日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)</a:t>
            </a:r>
          </a:p>
          <a:p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            １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5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：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3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０～１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6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：</a:t>
            </a:r>
            <a:r>
              <a:rPr lang="en-US" altLang="zh-TW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3</a:t>
            </a:r>
            <a:r>
              <a:rPr lang="zh-TW" altLang="en-US" sz="10000" dirty="0">
                <a:ln w="63500" cap="flat" cmpd="sng">
                  <a:noFill/>
                  <a:round/>
                </a:ln>
                <a:effectLst>
                  <a:glow>
                    <a:schemeClr val="bg1">
                      <a:alpha val="40000"/>
                    </a:schemeClr>
                  </a:glow>
                </a:effectLst>
                <a:latin typeface="華康相撲體(P)" panose="02010600010101010101" pitchFamily="2" charset="-120"/>
                <a:ea typeface="華康相撲體(P)" panose="02010600010101010101" pitchFamily="2" charset="-120"/>
              </a:rPr>
              <a:t>０</a:t>
            </a:r>
            <a:endParaRPr lang="en-US" altLang="zh-TW" sz="10000" dirty="0">
              <a:ln w="63500" cap="flat" cmpd="sng">
                <a:noFill/>
                <a:round/>
              </a:ln>
              <a:effectLst>
                <a:glow>
                  <a:schemeClr val="bg1">
                    <a:alpha val="40000"/>
                  </a:schemeClr>
                </a:glow>
              </a:effectLst>
              <a:latin typeface="華康相撲體(P)" panose="02010600010101010101" pitchFamily="2" charset="-120"/>
              <a:ea typeface="華康相撲體(P)" panose="02010600010101010101" pitchFamily="2" charset="-120"/>
            </a:endParaRPr>
          </a:p>
          <a:p>
            <a:endParaRPr lang="en-US" altLang="zh-TW" sz="2400" dirty="0">
              <a:ln w="63500" cap="flat" cmpd="sng">
                <a:noFill/>
                <a:round/>
              </a:ln>
              <a:effectLst>
                <a:glow>
                  <a:schemeClr val="bg1">
                    <a:alpha val="40000"/>
                  </a:schemeClr>
                </a:glow>
              </a:effectLst>
              <a:latin typeface="華康勘亭流" panose="03000909000000000000" pitchFamily="65" charset="-120"/>
              <a:ea typeface="華康勘亭流" panose="03000909000000000000" pitchFamily="65" charset="-120"/>
            </a:endParaRPr>
          </a:p>
          <a:p>
            <a:endParaRPr lang="en-US" altLang="zh-TW" sz="2400" dirty="0">
              <a:ln w="63500" cap="flat" cmpd="sng">
                <a:noFill/>
                <a:round/>
              </a:ln>
              <a:effectLst>
                <a:glow>
                  <a:schemeClr val="bg1">
                    <a:alpha val="40000"/>
                  </a:schemeClr>
                </a:glow>
              </a:effectLst>
              <a:latin typeface="華康勘亭流" panose="03000909000000000000" pitchFamily="65" charset="-120"/>
              <a:ea typeface="華康勘亭流" panose="030009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4800" y="12877800"/>
            <a:ext cx="21078825" cy="3924921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50203"/>
              </a:avLst>
            </a:prstTxWarp>
            <a:spAutoFit/>
          </a:bodyPr>
          <a:lstStyle/>
          <a:p>
            <a:pPr algn="ctr"/>
            <a:r>
              <a:rPr lang="zh-TW" altLang="en-US" sz="20000" dirty="0">
                <a:effectLst>
                  <a:glow rad="292100">
                    <a:schemeClr val="bg1">
                      <a:alpha val="32000"/>
                    </a:schemeClr>
                  </a:glow>
                </a:effectLst>
                <a:latin typeface="華康流隸體(P)" panose="03000700000000000000" pitchFamily="66" charset="-120"/>
                <a:ea typeface="華康流隸體(P)" panose="03000700000000000000" pitchFamily="66" charset="-120"/>
              </a:rPr>
              <a:t>家長暨新生座談會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2452435" y="8515263"/>
            <a:ext cx="1664969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0" b="1" dirty="0">
                <a:effectLst>
                  <a:glow rad="292100">
                    <a:schemeClr val="bg1">
                      <a:alpha val="32000"/>
                    </a:schemeClr>
                  </a:glow>
                </a:effectLst>
                <a:latin typeface="華康流隸體(P)" panose="02010600010101010101" pitchFamily="2" charset="-120"/>
                <a:ea typeface="華康流隸體(P)" panose="02010600010101010101" pitchFamily="2" charset="-120"/>
              </a:rPr>
              <a:t>114</a:t>
            </a:r>
            <a:r>
              <a:rPr lang="zh-TW" altLang="en-US" sz="20000" b="1" dirty="0">
                <a:effectLst>
                  <a:glow rad="292100">
                    <a:schemeClr val="bg1">
                      <a:alpha val="32000"/>
                    </a:schemeClr>
                  </a:glow>
                </a:effectLst>
                <a:latin typeface="華康流隸體(P)" panose="02010600010101010101" pitchFamily="2" charset="-120"/>
                <a:ea typeface="華康流隸體(P)" panose="02010600010101010101" pitchFamily="2" charset="-120"/>
              </a:rPr>
              <a:t>學年度</a:t>
            </a:r>
            <a:endParaRPr lang="en-US" altLang="zh-TW" sz="20000" b="1" dirty="0">
              <a:effectLst>
                <a:glow rad="292100">
                  <a:schemeClr val="bg1">
                    <a:alpha val="32000"/>
                  </a:schemeClr>
                </a:glow>
              </a:effectLst>
              <a:latin typeface="華康流隸體(P)" panose="02010600010101010101" pitchFamily="2" charset="-120"/>
              <a:ea typeface="華康流隸體(P)" panose="02010600010101010101" pitchFamily="2" charset="-120"/>
            </a:endParaRPr>
          </a:p>
          <a:p>
            <a:pPr algn="ctr"/>
            <a:endParaRPr lang="zh-TW" altLang="en-US" sz="20000" b="1" dirty="0">
              <a:effectLst>
                <a:glow rad="292100">
                  <a:schemeClr val="bg1">
                    <a:alpha val="32000"/>
                  </a:schemeClr>
                </a:glow>
              </a:effectLst>
              <a:latin typeface="華康流隸體(P)" panose="02010600010101010101" pitchFamily="2" charset="-120"/>
              <a:ea typeface="華康流隸體(P)" panose="02010600010101010101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31688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51</Words>
  <Application>Microsoft Office PowerPoint</Application>
  <PresentationFormat>自訂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華康行書體</vt:lpstr>
      <vt:lpstr>華康流隸體</vt:lpstr>
      <vt:lpstr>華康流隸體(P)</vt:lpstr>
      <vt:lpstr>華康相撲體(P)</vt:lpstr>
      <vt:lpstr>華康勘亭流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Jason Yuan</dc:creator>
  <cp:lastModifiedBy>User</cp:lastModifiedBy>
  <cp:revision>35</cp:revision>
  <dcterms:created xsi:type="dcterms:W3CDTF">2019-08-27T06:09:56Z</dcterms:created>
  <dcterms:modified xsi:type="dcterms:W3CDTF">2025-08-19T02:02:10Z</dcterms:modified>
</cp:coreProperties>
</file>