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21383625" cy="3027521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56" autoAdjust="0"/>
    <p:restoredTop sz="94660"/>
  </p:normalViewPr>
  <p:slideViewPr>
    <p:cSldViewPr snapToGrid="0">
      <p:cViewPr varScale="1">
        <p:scale>
          <a:sx n="24" d="100"/>
          <a:sy n="24" d="100"/>
        </p:scale>
        <p:origin x="768" y="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3772" y="4954765"/>
            <a:ext cx="18176081" cy="10540259"/>
          </a:xfrm>
        </p:spPr>
        <p:txBody>
          <a:bodyPr anchor="b"/>
          <a:lstStyle>
            <a:lvl1pPr algn="ctr">
              <a:defRPr sz="14031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2953" y="15901497"/>
            <a:ext cx="16037719" cy="7309499"/>
          </a:xfrm>
        </p:spPr>
        <p:txBody>
          <a:bodyPr/>
          <a:lstStyle>
            <a:lvl1pPr marL="0" indent="0" algn="ctr">
              <a:buNone/>
              <a:defRPr sz="5612"/>
            </a:lvl1pPr>
            <a:lvl2pPr marL="1069162" indent="0" algn="ctr">
              <a:buNone/>
              <a:defRPr sz="4677"/>
            </a:lvl2pPr>
            <a:lvl3pPr marL="2138324" indent="0" algn="ctr">
              <a:buNone/>
              <a:defRPr sz="4209"/>
            </a:lvl3pPr>
            <a:lvl4pPr marL="3207487" indent="0" algn="ctr">
              <a:buNone/>
              <a:defRPr sz="3742"/>
            </a:lvl4pPr>
            <a:lvl5pPr marL="4276649" indent="0" algn="ctr">
              <a:buNone/>
              <a:defRPr sz="3742"/>
            </a:lvl5pPr>
            <a:lvl6pPr marL="5345811" indent="0" algn="ctr">
              <a:buNone/>
              <a:defRPr sz="3742"/>
            </a:lvl6pPr>
            <a:lvl7pPr marL="6414973" indent="0" algn="ctr">
              <a:buNone/>
              <a:defRPr sz="3742"/>
            </a:lvl7pPr>
            <a:lvl8pPr marL="7484135" indent="0" algn="ctr">
              <a:buNone/>
              <a:defRPr sz="3742"/>
            </a:lvl8pPr>
            <a:lvl9pPr marL="8553298" indent="0" algn="ctr">
              <a:buNone/>
              <a:defRPr sz="3742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08EE9-4923-42EE-99D7-824E65E7ECC6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CB613-1615-4CF7-9059-E730CF5456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6660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08EE9-4923-42EE-99D7-824E65E7ECC6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CB613-1615-4CF7-9059-E730CF5456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61211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88" y="7547788"/>
            <a:ext cx="18443377" cy="12593645"/>
          </a:xfrm>
        </p:spPr>
        <p:txBody>
          <a:bodyPr anchor="b"/>
          <a:lstStyle>
            <a:lvl1pPr>
              <a:defRPr sz="14031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988" y="20260574"/>
            <a:ext cx="18443377" cy="6622701"/>
          </a:xfrm>
        </p:spPr>
        <p:txBody>
          <a:bodyPr/>
          <a:lstStyle>
            <a:lvl1pPr marL="0" indent="0">
              <a:buNone/>
              <a:defRPr sz="5612">
                <a:solidFill>
                  <a:schemeClr val="tx1"/>
                </a:solidFill>
              </a:defRPr>
            </a:lvl1pPr>
            <a:lvl2pPr marL="1069162" indent="0">
              <a:buNone/>
              <a:defRPr sz="4677">
                <a:solidFill>
                  <a:schemeClr val="tx1">
                    <a:tint val="75000"/>
                  </a:schemeClr>
                </a:solidFill>
              </a:defRPr>
            </a:lvl2pPr>
            <a:lvl3pPr marL="2138324" indent="0">
              <a:buNone/>
              <a:defRPr sz="4209">
                <a:solidFill>
                  <a:schemeClr val="tx1">
                    <a:tint val="75000"/>
                  </a:schemeClr>
                </a:solidFill>
              </a:defRPr>
            </a:lvl3pPr>
            <a:lvl4pPr marL="3207487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4pPr>
            <a:lvl5pPr marL="4276649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5pPr>
            <a:lvl6pPr marL="5345811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6pPr>
            <a:lvl7pPr marL="6414973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7pPr>
            <a:lvl8pPr marL="7484135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8pPr>
            <a:lvl9pPr marL="8553298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08EE9-4923-42EE-99D7-824E65E7ECC6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CB613-1615-4CF7-9059-E730CF5456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824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0124" y="8059374"/>
            <a:ext cx="9088041" cy="1920934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25460" y="8059374"/>
            <a:ext cx="9088041" cy="1920934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08EE9-4923-42EE-99D7-824E65E7ECC6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CB613-1615-4CF7-9059-E730CF5456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7443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1611882"/>
            <a:ext cx="18443377" cy="5851808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2912" y="7421634"/>
            <a:ext cx="9046274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72912" y="11058863"/>
            <a:ext cx="9046274" cy="16265921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25461" y="7421634"/>
            <a:ext cx="9090826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25461" y="11058863"/>
            <a:ext cx="9090826" cy="16265921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08EE9-4923-42EE-99D7-824E65E7ECC6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CB613-1615-4CF7-9059-E730CF5456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147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08EE9-4923-42EE-99D7-824E65E7ECC6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CB613-1615-4CF7-9059-E730CF5456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6441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08EE9-4923-42EE-99D7-824E65E7ECC6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CB613-1615-4CF7-9059-E730CF5456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1773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0826" y="4359077"/>
            <a:ext cx="10825460" cy="21515024"/>
          </a:xfrm>
        </p:spPr>
        <p:txBody>
          <a:bodyPr/>
          <a:lstStyle>
            <a:lvl1pPr>
              <a:defRPr sz="7483"/>
            </a:lvl1pPr>
            <a:lvl2pPr>
              <a:defRPr sz="6548"/>
            </a:lvl2pPr>
            <a:lvl3pPr>
              <a:defRPr sz="5612"/>
            </a:lvl3pPr>
            <a:lvl4pPr>
              <a:defRPr sz="4677"/>
            </a:lvl4pPr>
            <a:lvl5pPr>
              <a:defRPr sz="4677"/>
            </a:lvl5pPr>
            <a:lvl6pPr>
              <a:defRPr sz="4677"/>
            </a:lvl6pPr>
            <a:lvl7pPr>
              <a:defRPr sz="4677"/>
            </a:lvl7pPr>
            <a:lvl8pPr>
              <a:defRPr sz="4677"/>
            </a:lvl8pPr>
            <a:lvl9pPr>
              <a:defRPr sz="4677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08EE9-4923-42EE-99D7-824E65E7ECC6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CB613-1615-4CF7-9059-E730CF5456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72900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90826" y="4359077"/>
            <a:ext cx="10825460" cy="21515024"/>
          </a:xfrm>
        </p:spPr>
        <p:txBody>
          <a:bodyPr anchor="t"/>
          <a:lstStyle>
            <a:lvl1pPr marL="0" indent="0">
              <a:buNone/>
              <a:defRPr sz="7483"/>
            </a:lvl1pPr>
            <a:lvl2pPr marL="1069162" indent="0">
              <a:buNone/>
              <a:defRPr sz="6548"/>
            </a:lvl2pPr>
            <a:lvl3pPr marL="2138324" indent="0">
              <a:buNone/>
              <a:defRPr sz="5612"/>
            </a:lvl3pPr>
            <a:lvl4pPr marL="3207487" indent="0">
              <a:buNone/>
              <a:defRPr sz="4677"/>
            </a:lvl4pPr>
            <a:lvl5pPr marL="4276649" indent="0">
              <a:buNone/>
              <a:defRPr sz="4677"/>
            </a:lvl5pPr>
            <a:lvl6pPr marL="5345811" indent="0">
              <a:buNone/>
              <a:defRPr sz="4677"/>
            </a:lvl6pPr>
            <a:lvl7pPr marL="6414973" indent="0">
              <a:buNone/>
              <a:defRPr sz="4677"/>
            </a:lvl7pPr>
            <a:lvl8pPr marL="7484135" indent="0">
              <a:buNone/>
              <a:defRPr sz="4677"/>
            </a:lvl8pPr>
            <a:lvl9pPr marL="8553298" indent="0">
              <a:buNone/>
              <a:defRPr sz="4677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08EE9-4923-42EE-99D7-824E65E7ECC6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CB613-1615-4CF7-9059-E730CF5456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537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08EE9-4923-42EE-99D7-824E65E7ECC6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CB613-1615-4CF7-9059-E730CF5456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8939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02658" y="1611875"/>
            <a:ext cx="4610844" cy="25656844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0125" y="1611875"/>
            <a:ext cx="13565237" cy="25656844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08EE9-4923-42EE-99D7-824E65E7ECC6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CB613-1615-4CF7-9059-E730CF5456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41443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124" y="8059374"/>
            <a:ext cx="18443377" cy="19209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308EE9-4923-42EE-99D7-824E65E7ECC6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CCB613-1615-4CF7-9059-E730CF5456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1867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2138324" rtl="0" eaLnBrk="1" latinLnBrk="0" hangingPunct="1">
        <a:lnSpc>
          <a:spcPct val="90000"/>
        </a:lnSpc>
        <a:spcBef>
          <a:spcPct val="0"/>
        </a:spcBef>
        <a:buNone/>
        <a:defRPr sz="102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4581" indent="-534581" algn="l" defTabSz="2138324" rtl="0" eaLnBrk="1" latinLnBrk="0" hangingPunct="1">
        <a:lnSpc>
          <a:spcPct val="90000"/>
        </a:lnSpc>
        <a:spcBef>
          <a:spcPts val="2339"/>
        </a:spcBef>
        <a:buFont typeface="Arial" panose="020B0604020202020204" pitchFamily="34" charset="0"/>
        <a:buChar char="•"/>
        <a:defRPr sz="6548" kern="1200">
          <a:solidFill>
            <a:schemeClr val="tx1"/>
          </a:solidFill>
          <a:latin typeface="+mn-lt"/>
          <a:ea typeface="+mn-ea"/>
          <a:cs typeface="+mn-cs"/>
        </a:defRPr>
      </a:lvl1pPr>
      <a:lvl2pPr marL="1603743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5612" kern="1200">
          <a:solidFill>
            <a:schemeClr val="tx1"/>
          </a:solidFill>
          <a:latin typeface="+mn-lt"/>
          <a:ea typeface="+mn-ea"/>
          <a:cs typeface="+mn-cs"/>
        </a:defRPr>
      </a:lvl2pPr>
      <a:lvl3pPr marL="2672906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677" kern="1200">
          <a:solidFill>
            <a:schemeClr val="tx1"/>
          </a:solidFill>
          <a:latin typeface="+mn-lt"/>
          <a:ea typeface="+mn-ea"/>
          <a:cs typeface="+mn-cs"/>
        </a:defRPr>
      </a:lvl3pPr>
      <a:lvl4pPr marL="3742068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811230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880392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949554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8018717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9087879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2pPr>
      <a:lvl3pPr marL="2138324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3pPr>
      <a:lvl4pPr marL="3207487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276649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345811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414973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7484135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8553298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矩形 96">
            <a:extLst>
              <a:ext uri="{FF2B5EF4-FFF2-40B4-BE49-F238E27FC236}">
                <a16:creationId xmlns:a16="http://schemas.microsoft.com/office/drawing/2014/main" id="{32D79588-B380-9DBF-A227-E5EB0BAFD9FD}"/>
              </a:ext>
            </a:extLst>
          </p:cNvPr>
          <p:cNvSpPr/>
          <p:nvPr/>
        </p:nvSpPr>
        <p:spPr>
          <a:xfrm>
            <a:off x="2780934" y="2476319"/>
            <a:ext cx="17640665" cy="163815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271"/>
          </a:p>
        </p:txBody>
      </p:sp>
      <p:sp>
        <p:nvSpPr>
          <p:cNvPr id="96" name="矩形 95">
            <a:extLst>
              <a:ext uri="{FF2B5EF4-FFF2-40B4-BE49-F238E27FC236}">
                <a16:creationId xmlns:a16="http://schemas.microsoft.com/office/drawing/2014/main" id="{6C40BAD1-E251-DFE0-D1C3-355C7DBB960A}"/>
              </a:ext>
            </a:extLst>
          </p:cNvPr>
          <p:cNvSpPr/>
          <p:nvPr/>
        </p:nvSpPr>
        <p:spPr>
          <a:xfrm>
            <a:off x="2780934" y="14196123"/>
            <a:ext cx="17640665" cy="201431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271" dirty="0"/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D2EA70F4-521E-E514-CC88-545AF33EBB12}"/>
              </a:ext>
            </a:extLst>
          </p:cNvPr>
          <p:cNvSpPr/>
          <p:nvPr/>
        </p:nvSpPr>
        <p:spPr>
          <a:xfrm>
            <a:off x="2136018" y="8569801"/>
            <a:ext cx="18196251" cy="161938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271" dirty="0"/>
          </a:p>
        </p:txBody>
      </p:sp>
      <p:sp>
        <p:nvSpPr>
          <p:cNvPr id="118" name="矩形 117">
            <a:extLst>
              <a:ext uri="{FF2B5EF4-FFF2-40B4-BE49-F238E27FC236}">
                <a16:creationId xmlns:a16="http://schemas.microsoft.com/office/drawing/2014/main" id="{94D252AA-E942-D918-6DEC-368D5D1B1343}"/>
              </a:ext>
            </a:extLst>
          </p:cNvPr>
          <p:cNvSpPr/>
          <p:nvPr/>
        </p:nvSpPr>
        <p:spPr>
          <a:xfrm>
            <a:off x="7523333" y="4734054"/>
            <a:ext cx="7009177" cy="107532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88</a:t>
            </a:r>
            <a:r>
              <a:rPr lang="zh-TW" altLang="en-US" sz="4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年農業機械工程科畢業</a:t>
            </a:r>
          </a:p>
        </p:txBody>
      </p:sp>
      <p:sp>
        <p:nvSpPr>
          <p:cNvPr id="119" name="矩形 118">
            <a:extLst>
              <a:ext uri="{FF2B5EF4-FFF2-40B4-BE49-F238E27FC236}">
                <a16:creationId xmlns:a16="http://schemas.microsoft.com/office/drawing/2014/main" id="{50CFA02D-25E0-50BB-8732-4E0C0D002475}"/>
              </a:ext>
            </a:extLst>
          </p:cNvPr>
          <p:cNvSpPr/>
          <p:nvPr/>
        </p:nvSpPr>
        <p:spPr>
          <a:xfrm>
            <a:off x="7523334" y="5811011"/>
            <a:ext cx="7009177" cy="16658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6780" dirty="0"/>
              <a:t>劉</a:t>
            </a: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21A684CE-8460-F8E6-3BF5-F8CC7AC9827D}"/>
              </a:ext>
            </a:extLst>
          </p:cNvPr>
          <p:cNvSpPr txBox="1"/>
          <p:nvPr/>
        </p:nvSpPr>
        <p:spPr>
          <a:xfrm>
            <a:off x="9138123" y="5872766"/>
            <a:ext cx="4058451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88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葉信富</a:t>
            </a:r>
            <a:r>
              <a:rPr lang="zh-TW" altLang="en-US" sz="678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endParaRPr lang="zh-TW" altLang="en-US" sz="6780" dirty="0"/>
          </a:p>
        </p:txBody>
      </p:sp>
      <p:sp>
        <p:nvSpPr>
          <p:cNvPr id="101" name="矩形 100">
            <a:extLst>
              <a:ext uri="{FF2B5EF4-FFF2-40B4-BE49-F238E27FC236}">
                <a16:creationId xmlns:a16="http://schemas.microsoft.com/office/drawing/2014/main" id="{08A2F16B-FED4-245C-40E9-D5E75EA27FB6}"/>
              </a:ext>
            </a:extLst>
          </p:cNvPr>
          <p:cNvSpPr/>
          <p:nvPr/>
        </p:nvSpPr>
        <p:spPr>
          <a:xfrm>
            <a:off x="7523334" y="11868958"/>
            <a:ext cx="7009177" cy="16508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6780" dirty="0"/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EFC89B11-D535-3E79-A1FF-44B06B8CAF57}"/>
              </a:ext>
            </a:extLst>
          </p:cNvPr>
          <p:cNvSpPr txBox="1"/>
          <p:nvPr/>
        </p:nvSpPr>
        <p:spPr>
          <a:xfrm>
            <a:off x="9201434" y="11968986"/>
            <a:ext cx="3995141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88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胡哲嘉</a:t>
            </a:r>
            <a:endParaRPr lang="zh-TW" altLang="en-US" sz="8800" dirty="0"/>
          </a:p>
        </p:txBody>
      </p:sp>
      <p:sp>
        <p:nvSpPr>
          <p:cNvPr id="24" name="文字方塊 23">
            <a:extLst>
              <a:ext uri="{FF2B5EF4-FFF2-40B4-BE49-F238E27FC236}">
                <a16:creationId xmlns:a16="http://schemas.microsoft.com/office/drawing/2014/main" id="{282048BF-5B92-600B-898E-DFCFCB83C111}"/>
              </a:ext>
            </a:extLst>
          </p:cNvPr>
          <p:cNvSpPr txBox="1"/>
          <p:nvPr/>
        </p:nvSpPr>
        <p:spPr>
          <a:xfrm>
            <a:off x="4698793" y="2574861"/>
            <a:ext cx="147290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0" b="1" dirty="0" smtClean="0">
                <a:solidFill>
                  <a:schemeClr val="bg1"/>
                </a:solidFill>
                <a:latin typeface="華康隸書體W5" panose="02010609010101010101" pitchFamily="49" charset="-120"/>
                <a:ea typeface="華康隸書體W5" panose="02010609010101010101" pitchFamily="49" charset="-120"/>
              </a:rPr>
              <a:t> 嘉義</a:t>
            </a:r>
            <a:r>
              <a:rPr lang="zh-TW" altLang="en-US" sz="8000" b="1" dirty="0">
                <a:solidFill>
                  <a:schemeClr val="bg1"/>
                </a:solidFill>
                <a:latin typeface="華康隸書體W5" panose="02010609010101010101" pitchFamily="49" charset="-120"/>
                <a:ea typeface="華康隸書體W5" panose="02010609010101010101" pitchFamily="49" charset="-120"/>
              </a:rPr>
              <a:t>大學</a:t>
            </a:r>
            <a:r>
              <a:rPr lang="en-US" altLang="zh-TW" sz="8000" b="1" dirty="0">
                <a:solidFill>
                  <a:schemeClr val="bg1"/>
                </a:solidFill>
                <a:latin typeface="華康隸書體W5" panose="02010609010101010101" pitchFamily="49" charset="-120"/>
                <a:ea typeface="華康隸書體W5" panose="02010609010101010101" pitchFamily="49" charset="-120"/>
              </a:rPr>
              <a:t>113</a:t>
            </a:r>
            <a:r>
              <a:rPr lang="zh-TW" altLang="en-US" sz="8000" b="1" dirty="0">
                <a:solidFill>
                  <a:schemeClr val="bg1"/>
                </a:solidFill>
                <a:latin typeface="華康隸書體W5" panose="02010609010101010101" pitchFamily="49" charset="-120"/>
                <a:ea typeface="華康隸書體W5" panose="02010609010101010101" pitchFamily="49" charset="-120"/>
              </a:rPr>
              <a:t>年度傑出校友</a:t>
            </a:r>
          </a:p>
        </p:txBody>
      </p:sp>
      <p:sp>
        <p:nvSpPr>
          <p:cNvPr id="25" name="文字方塊 24">
            <a:extLst>
              <a:ext uri="{FF2B5EF4-FFF2-40B4-BE49-F238E27FC236}">
                <a16:creationId xmlns:a16="http://schemas.microsoft.com/office/drawing/2014/main" id="{14711F18-EA7D-360A-9462-FFC894C6F58F}"/>
              </a:ext>
            </a:extLst>
          </p:cNvPr>
          <p:cNvSpPr txBox="1"/>
          <p:nvPr/>
        </p:nvSpPr>
        <p:spPr>
          <a:xfrm>
            <a:off x="2289875" y="8696720"/>
            <a:ext cx="180423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0" b="1" dirty="0">
                <a:solidFill>
                  <a:schemeClr val="bg1"/>
                </a:solidFill>
                <a:latin typeface="華康隸書體W5" panose="02010609010101010101" pitchFamily="49" charset="-120"/>
                <a:ea typeface="華康隸書體W5" panose="02010609010101010101" pitchFamily="49" charset="-120"/>
              </a:rPr>
              <a:t>嘉義大學</a:t>
            </a:r>
            <a:r>
              <a:rPr lang="en-US" altLang="zh-TW" sz="8000" b="1" dirty="0">
                <a:solidFill>
                  <a:schemeClr val="bg1"/>
                </a:solidFill>
                <a:latin typeface="華康隸書體W5" panose="02010609010101010101" pitchFamily="49" charset="-120"/>
                <a:ea typeface="華康隸書體W5" panose="02010609010101010101" pitchFamily="49" charset="-120"/>
              </a:rPr>
              <a:t>113</a:t>
            </a:r>
            <a:r>
              <a:rPr lang="zh-TW" altLang="en-US" sz="8000" b="1" dirty="0">
                <a:solidFill>
                  <a:schemeClr val="bg1"/>
                </a:solidFill>
                <a:latin typeface="華康隸書體W5" panose="02010609010101010101" pitchFamily="49" charset="-120"/>
                <a:ea typeface="華康隸書體W5" panose="02010609010101010101" pitchFamily="49" charset="-120"/>
              </a:rPr>
              <a:t>年度校友熱心服務及貢獻獎</a:t>
            </a: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id="{3A570E40-5A14-8983-B1B0-215223153413}"/>
              </a:ext>
            </a:extLst>
          </p:cNvPr>
          <p:cNvSpPr txBox="1"/>
          <p:nvPr/>
        </p:nvSpPr>
        <p:spPr>
          <a:xfrm>
            <a:off x="3419061" y="14639924"/>
            <a:ext cx="1928198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0" b="1" dirty="0" smtClean="0">
                <a:solidFill>
                  <a:schemeClr val="bg1"/>
                </a:solidFill>
                <a:latin typeface="華康隸書體W5(P)" panose="02010600010101010101" pitchFamily="2" charset="-120"/>
                <a:ea typeface="華康隸書體W5(P)" panose="02010600010101010101" pitchFamily="2" charset="-120"/>
              </a:rPr>
              <a:t>生物機電工程學系</a:t>
            </a:r>
            <a:r>
              <a:rPr lang="en-US" altLang="zh-TW" sz="8000" b="1" dirty="0">
                <a:solidFill>
                  <a:schemeClr val="bg1"/>
                </a:solidFill>
                <a:latin typeface="華康隸書體W5(P)" panose="02010600010101010101" pitchFamily="2" charset="-120"/>
                <a:ea typeface="華康隸書體W5(P)" panose="02010600010101010101" pitchFamily="2" charset="-120"/>
              </a:rPr>
              <a:t>113</a:t>
            </a:r>
            <a:r>
              <a:rPr lang="zh-TW" altLang="en-US" sz="8000" b="1" dirty="0">
                <a:solidFill>
                  <a:schemeClr val="bg1"/>
                </a:solidFill>
                <a:latin typeface="華康隸書體W5(P)" panose="02010600010101010101" pitchFamily="2" charset="-120"/>
                <a:ea typeface="華康隸書體W5(P)" panose="02010600010101010101" pitchFamily="2" charset="-120"/>
              </a:rPr>
              <a:t>年度傑出系友</a:t>
            </a:r>
          </a:p>
        </p:txBody>
      </p:sp>
      <p:sp>
        <p:nvSpPr>
          <p:cNvPr id="28" name="AutoShape 6" descr="红色中国风卡通卷轴png图片免费下载-素材7NzVggWPV-新图网">
            <a:extLst>
              <a:ext uri="{FF2B5EF4-FFF2-40B4-BE49-F238E27FC236}">
                <a16:creationId xmlns:a16="http://schemas.microsoft.com/office/drawing/2014/main" id="{18373D66-D17B-9D13-D8E0-06F223ADF17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584171" y="14975584"/>
            <a:ext cx="215283" cy="215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4585" tIns="32292" rIns="64585" bIns="32292" numCol="1" anchor="t" anchorCtr="0" compatLnSpc="1">
            <a:prstTxWarp prst="textNoShape">
              <a:avLst/>
            </a:prstTxWarp>
          </a:bodyPr>
          <a:lstStyle/>
          <a:p>
            <a:endParaRPr lang="zh-TW" altLang="en-US" sz="1271"/>
          </a:p>
        </p:txBody>
      </p:sp>
      <p:pic>
        <p:nvPicPr>
          <p:cNvPr id="1034" name="Picture 10" descr="賀~本校宋佩珊老師參加臺東縣109年度「素養導向教學與評量設計甄選計畫」榮獲國中英文組「特優」">
            <a:extLst>
              <a:ext uri="{FF2B5EF4-FFF2-40B4-BE49-F238E27FC236}">
                <a16:creationId xmlns:a16="http://schemas.microsoft.com/office/drawing/2014/main" id="{509CA5B3-8F59-5D22-4B21-ADD4B409C0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929" b="93281" l="4523" r="92965">
                        <a14:foregroundMark x1="47739" y1="7115" x2="47739" y2="7115"/>
                        <a14:foregroundMark x1="60302" y1="6324" x2="60302" y2="6324"/>
                        <a14:foregroundMark x1="92462" y1="27273" x2="92462" y2="27273"/>
                        <a14:foregroundMark x1="91457" y1="38735" x2="91457" y2="38735"/>
                        <a14:foregroundMark x1="92965" y1="38340" x2="92965" y2="38340"/>
                        <a14:foregroundMark x1="10553" y1="35178" x2="10553" y2="35178"/>
                        <a14:foregroundMark x1="13065" y1="28854" x2="13065" y2="28854"/>
                        <a14:foregroundMark x1="13065" y1="24901" x2="13065" y2="24901"/>
                        <a14:foregroundMark x1="8543" y1="26087" x2="8543" y2="26087"/>
                        <a14:foregroundMark x1="9045" y1="35178" x2="9045" y2="35178"/>
                        <a14:foregroundMark x1="45729" y1="93281" x2="45729" y2="93281"/>
                        <a14:foregroundMark x1="4523" y1="35968" x2="6030" y2="363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7475"/>
            <a:ext cx="4142984" cy="526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8" name="矩形 97">
            <a:extLst>
              <a:ext uri="{FF2B5EF4-FFF2-40B4-BE49-F238E27FC236}">
                <a16:creationId xmlns:a16="http://schemas.microsoft.com/office/drawing/2014/main" id="{D8DF1D0D-650D-3AE4-2F33-3B5F8BB0921D}"/>
              </a:ext>
            </a:extLst>
          </p:cNvPr>
          <p:cNvSpPr/>
          <p:nvPr/>
        </p:nvSpPr>
        <p:spPr>
          <a:xfrm>
            <a:off x="7523334" y="10796036"/>
            <a:ext cx="7009177" cy="106713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109</a:t>
            </a:r>
            <a:r>
              <a:rPr lang="zh-TW" altLang="en-US" sz="4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年生物機電工程學系</a:t>
            </a:r>
            <a:endParaRPr lang="zh-TW" altLang="en-US" sz="4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159" name="群組 158">
            <a:extLst>
              <a:ext uri="{FF2B5EF4-FFF2-40B4-BE49-F238E27FC236}">
                <a16:creationId xmlns:a16="http://schemas.microsoft.com/office/drawing/2014/main" id="{1EFC53A6-0A91-D095-131D-80185CC0DC8D}"/>
              </a:ext>
            </a:extLst>
          </p:cNvPr>
          <p:cNvGrpSpPr/>
          <p:nvPr/>
        </p:nvGrpSpPr>
        <p:grpSpPr>
          <a:xfrm>
            <a:off x="11810891" y="20621962"/>
            <a:ext cx="11123595" cy="2734982"/>
            <a:chOff x="14644985" y="18608124"/>
            <a:chExt cx="10206181" cy="2799293"/>
          </a:xfrm>
        </p:grpSpPr>
        <p:grpSp>
          <p:nvGrpSpPr>
            <p:cNvPr id="111" name="群組 110">
              <a:extLst>
                <a:ext uri="{FF2B5EF4-FFF2-40B4-BE49-F238E27FC236}">
                  <a16:creationId xmlns:a16="http://schemas.microsoft.com/office/drawing/2014/main" id="{8D6C3C1A-0972-DF82-F7E2-2186788F6BFA}"/>
                </a:ext>
              </a:extLst>
            </p:cNvPr>
            <p:cNvGrpSpPr/>
            <p:nvPr/>
          </p:nvGrpSpPr>
          <p:grpSpPr>
            <a:xfrm>
              <a:off x="14644986" y="19268273"/>
              <a:ext cx="6478001" cy="2139144"/>
              <a:chOff x="2705100" y="5943600"/>
              <a:chExt cx="7986712" cy="5334000"/>
            </a:xfrm>
          </p:grpSpPr>
          <p:sp>
            <p:nvSpPr>
              <p:cNvPr id="112" name="矩形 111">
                <a:extLst>
                  <a:ext uri="{FF2B5EF4-FFF2-40B4-BE49-F238E27FC236}">
                    <a16:creationId xmlns:a16="http://schemas.microsoft.com/office/drawing/2014/main" id="{13CD8EDF-A90A-FFBF-339E-E55A00EA8FE2}"/>
                  </a:ext>
                </a:extLst>
              </p:cNvPr>
              <p:cNvSpPr/>
              <p:nvPr/>
            </p:nvSpPr>
            <p:spPr>
              <a:xfrm>
                <a:off x="2705100" y="5943600"/>
                <a:ext cx="7986712" cy="123825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sz="6215" dirty="0"/>
              </a:p>
            </p:txBody>
          </p:sp>
          <p:sp>
            <p:nvSpPr>
              <p:cNvPr id="113" name="矩形 112">
                <a:extLst>
                  <a:ext uri="{FF2B5EF4-FFF2-40B4-BE49-F238E27FC236}">
                    <a16:creationId xmlns:a16="http://schemas.microsoft.com/office/drawing/2014/main" id="{562F9A28-01EA-A98B-FD67-BC35AB7B5F19}"/>
                  </a:ext>
                </a:extLst>
              </p:cNvPr>
              <p:cNvSpPr/>
              <p:nvPr/>
            </p:nvSpPr>
            <p:spPr>
              <a:xfrm>
                <a:off x="2705100" y="7181850"/>
                <a:ext cx="7986712" cy="40957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sz="6215" dirty="0"/>
              </a:p>
            </p:txBody>
          </p:sp>
        </p:grpSp>
        <p:sp>
          <p:nvSpPr>
            <p:cNvPr id="10" name="文字方塊 9">
              <a:extLst>
                <a:ext uri="{FF2B5EF4-FFF2-40B4-BE49-F238E27FC236}">
                  <a16:creationId xmlns:a16="http://schemas.microsoft.com/office/drawing/2014/main" id="{B5B3F98E-D9AE-7F3F-8F99-D57112447B5D}"/>
                </a:ext>
              </a:extLst>
            </p:cNvPr>
            <p:cNvSpPr txBox="1"/>
            <p:nvPr/>
          </p:nvSpPr>
          <p:spPr>
            <a:xfrm>
              <a:off x="16211991" y="19705066"/>
              <a:ext cx="8639175" cy="150940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TW" altLang="en-US" sz="88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王興板</a:t>
              </a:r>
              <a:endParaRPr lang="zh-TW" altLang="en-US" sz="8800" dirty="0"/>
            </a:p>
          </p:txBody>
        </p:sp>
        <p:sp>
          <p:nvSpPr>
            <p:cNvPr id="137" name="矩形 136">
              <a:extLst>
                <a:ext uri="{FF2B5EF4-FFF2-40B4-BE49-F238E27FC236}">
                  <a16:creationId xmlns:a16="http://schemas.microsoft.com/office/drawing/2014/main" id="{E88FB2E5-E09C-247C-4F11-B8DE5D6CED26}"/>
                </a:ext>
              </a:extLst>
            </p:cNvPr>
            <p:cNvSpPr/>
            <p:nvPr/>
          </p:nvSpPr>
          <p:spPr>
            <a:xfrm>
              <a:off x="14644985" y="18608124"/>
              <a:ext cx="6478001" cy="117390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4800" dirty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78</a:t>
              </a:r>
              <a:r>
                <a:rPr lang="zh-TW" altLang="en-US" sz="4800" dirty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年農業機械工程科畢業</a:t>
              </a:r>
            </a:p>
          </p:txBody>
        </p:sp>
      </p:grpSp>
      <p:grpSp>
        <p:nvGrpSpPr>
          <p:cNvPr id="1027" name="群組 1026">
            <a:extLst>
              <a:ext uri="{FF2B5EF4-FFF2-40B4-BE49-F238E27FC236}">
                <a16:creationId xmlns:a16="http://schemas.microsoft.com/office/drawing/2014/main" id="{9BC2AE76-9FBF-D32C-D701-F060939D5D11}"/>
              </a:ext>
            </a:extLst>
          </p:cNvPr>
          <p:cNvGrpSpPr/>
          <p:nvPr/>
        </p:nvGrpSpPr>
        <p:grpSpPr>
          <a:xfrm>
            <a:off x="7729555" y="24244948"/>
            <a:ext cx="7009175" cy="2730119"/>
            <a:chOff x="14644985" y="21818652"/>
            <a:chExt cx="6478002" cy="2828535"/>
          </a:xfrm>
        </p:grpSpPr>
        <p:grpSp>
          <p:nvGrpSpPr>
            <p:cNvPr id="129" name="群組 128">
              <a:extLst>
                <a:ext uri="{FF2B5EF4-FFF2-40B4-BE49-F238E27FC236}">
                  <a16:creationId xmlns:a16="http://schemas.microsoft.com/office/drawing/2014/main" id="{13BEE3F6-36A2-081F-FE97-FD3A717C6C7E}"/>
                </a:ext>
              </a:extLst>
            </p:cNvPr>
            <p:cNvGrpSpPr/>
            <p:nvPr/>
          </p:nvGrpSpPr>
          <p:grpSpPr>
            <a:xfrm>
              <a:off x="14644986" y="22508043"/>
              <a:ext cx="6478001" cy="2139144"/>
              <a:chOff x="2705100" y="5943600"/>
              <a:chExt cx="7986712" cy="5334000"/>
            </a:xfrm>
          </p:grpSpPr>
          <p:sp>
            <p:nvSpPr>
              <p:cNvPr id="130" name="矩形 129">
                <a:extLst>
                  <a:ext uri="{FF2B5EF4-FFF2-40B4-BE49-F238E27FC236}">
                    <a16:creationId xmlns:a16="http://schemas.microsoft.com/office/drawing/2014/main" id="{6E2709A4-A4FE-5376-4BC2-8223F4FDB94F}"/>
                  </a:ext>
                </a:extLst>
              </p:cNvPr>
              <p:cNvSpPr/>
              <p:nvPr/>
            </p:nvSpPr>
            <p:spPr>
              <a:xfrm>
                <a:off x="2705100" y="5943600"/>
                <a:ext cx="7986712" cy="123825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sz="6215"/>
              </a:p>
            </p:txBody>
          </p:sp>
          <p:sp>
            <p:nvSpPr>
              <p:cNvPr id="131" name="矩形 130">
                <a:extLst>
                  <a:ext uri="{FF2B5EF4-FFF2-40B4-BE49-F238E27FC236}">
                    <a16:creationId xmlns:a16="http://schemas.microsoft.com/office/drawing/2014/main" id="{A3FAC7AC-0D8E-278D-7692-F59B17A46EF9}"/>
                  </a:ext>
                </a:extLst>
              </p:cNvPr>
              <p:cNvSpPr/>
              <p:nvPr/>
            </p:nvSpPr>
            <p:spPr>
              <a:xfrm>
                <a:off x="2705100" y="7181850"/>
                <a:ext cx="7986712" cy="40957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sz="6215" dirty="0"/>
              </a:p>
            </p:txBody>
          </p:sp>
        </p:grpSp>
        <p:sp>
          <p:nvSpPr>
            <p:cNvPr id="9" name="文字方塊 8">
              <a:extLst>
                <a:ext uri="{FF2B5EF4-FFF2-40B4-BE49-F238E27FC236}">
                  <a16:creationId xmlns:a16="http://schemas.microsoft.com/office/drawing/2014/main" id="{682B6D5B-3DF1-A56D-5823-5B79BA96B600}"/>
                </a:ext>
              </a:extLst>
            </p:cNvPr>
            <p:cNvSpPr txBox="1"/>
            <p:nvPr/>
          </p:nvSpPr>
          <p:spPr>
            <a:xfrm>
              <a:off x="16209249" y="23016372"/>
              <a:ext cx="4782783" cy="149869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TW" altLang="en-US" sz="88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李坤穎</a:t>
              </a:r>
              <a:endParaRPr lang="zh-TW" altLang="en-US" sz="8800" dirty="0"/>
            </a:p>
          </p:txBody>
        </p:sp>
        <p:sp>
          <p:nvSpPr>
            <p:cNvPr id="139" name="矩形 138">
              <a:extLst>
                <a:ext uri="{FF2B5EF4-FFF2-40B4-BE49-F238E27FC236}">
                  <a16:creationId xmlns:a16="http://schemas.microsoft.com/office/drawing/2014/main" id="{84BFBCB9-E078-D8FC-4DE3-9A13257ED6A1}"/>
                </a:ext>
              </a:extLst>
            </p:cNvPr>
            <p:cNvSpPr/>
            <p:nvPr/>
          </p:nvSpPr>
          <p:spPr>
            <a:xfrm>
              <a:off x="14644985" y="21818652"/>
              <a:ext cx="6478001" cy="117390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4800" dirty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88</a:t>
              </a:r>
              <a:r>
                <a:rPr lang="zh-TW" altLang="en-US" sz="4800" dirty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年農業機械工程科畢業</a:t>
              </a:r>
            </a:p>
          </p:txBody>
        </p:sp>
      </p:grpSp>
      <p:grpSp>
        <p:nvGrpSpPr>
          <p:cNvPr id="1024" name="群組 1023">
            <a:extLst>
              <a:ext uri="{FF2B5EF4-FFF2-40B4-BE49-F238E27FC236}">
                <a16:creationId xmlns:a16="http://schemas.microsoft.com/office/drawing/2014/main" id="{AAD4DD15-6B44-E3BF-2224-81F7160DB432}"/>
              </a:ext>
            </a:extLst>
          </p:cNvPr>
          <p:cNvGrpSpPr/>
          <p:nvPr/>
        </p:nvGrpSpPr>
        <p:grpSpPr>
          <a:xfrm>
            <a:off x="11909166" y="16862942"/>
            <a:ext cx="10938169" cy="2754135"/>
            <a:chOff x="282287" y="18420022"/>
            <a:chExt cx="10029649" cy="2771810"/>
          </a:xfrm>
        </p:grpSpPr>
        <p:grpSp>
          <p:nvGrpSpPr>
            <p:cNvPr id="157" name="群組 156">
              <a:extLst>
                <a:ext uri="{FF2B5EF4-FFF2-40B4-BE49-F238E27FC236}">
                  <a16:creationId xmlns:a16="http://schemas.microsoft.com/office/drawing/2014/main" id="{BD9DD4ED-85ED-1685-6A86-12FD8D0D4B63}"/>
                </a:ext>
              </a:extLst>
            </p:cNvPr>
            <p:cNvGrpSpPr/>
            <p:nvPr/>
          </p:nvGrpSpPr>
          <p:grpSpPr>
            <a:xfrm>
              <a:off x="282287" y="19073119"/>
              <a:ext cx="10029649" cy="2118713"/>
              <a:chOff x="282287" y="19073119"/>
              <a:chExt cx="10029649" cy="2118713"/>
            </a:xfrm>
          </p:grpSpPr>
          <p:grpSp>
            <p:nvGrpSpPr>
              <p:cNvPr id="108" name="群組 107">
                <a:extLst>
                  <a:ext uri="{FF2B5EF4-FFF2-40B4-BE49-F238E27FC236}">
                    <a16:creationId xmlns:a16="http://schemas.microsoft.com/office/drawing/2014/main" id="{EBED2437-F217-28A1-242E-3533C49218F8}"/>
                  </a:ext>
                </a:extLst>
              </p:cNvPr>
              <p:cNvGrpSpPr/>
              <p:nvPr/>
            </p:nvGrpSpPr>
            <p:grpSpPr>
              <a:xfrm>
                <a:off x="282287" y="19073119"/>
                <a:ext cx="6478001" cy="2118713"/>
                <a:chOff x="2705100" y="5943600"/>
                <a:chExt cx="7986712" cy="5334000"/>
              </a:xfrm>
            </p:grpSpPr>
            <p:sp>
              <p:nvSpPr>
                <p:cNvPr id="109" name="矩形 108">
                  <a:extLst>
                    <a:ext uri="{FF2B5EF4-FFF2-40B4-BE49-F238E27FC236}">
                      <a16:creationId xmlns:a16="http://schemas.microsoft.com/office/drawing/2014/main" id="{63FB9CD0-67F3-D00A-8F5F-3C9D71A83D2E}"/>
                    </a:ext>
                  </a:extLst>
                </p:cNvPr>
                <p:cNvSpPr/>
                <p:nvPr/>
              </p:nvSpPr>
              <p:spPr>
                <a:xfrm>
                  <a:off x="2705100" y="5943600"/>
                  <a:ext cx="7986712" cy="1238250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6215"/>
                </a:p>
              </p:txBody>
            </p:sp>
            <p:sp>
              <p:nvSpPr>
                <p:cNvPr id="110" name="矩形 109">
                  <a:extLst>
                    <a:ext uri="{FF2B5EF4-FFF2-40B4-BE49-F238E27FC236}">
                      <a16:creationId xmlns:a16="http://schemas.microsoft.com/office/drawing/2014/main" id="{A97E9600-F569-BC22-56A2-A8C1C8496F21}"/>
                    </a:ext>
                  </a:extLst>
                </p:cNvPr>
                <p:cNvSpPr/>
                <p:nvPr/>
              </p:nvSpPr>
              <p:spPr>
                <a:xfrm>
                  <a:off x="2705100" y="7181850"/>
                  <a:ext cx="7986712" cy="409575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6215" dirty="0"/>
                </a:p>
              </p:txBody>
            </p:sp>
          </p:grpSp>
          <p:sp>
            <p:nvSpPr>
              <p:cNvPr id="8" name="文字方塊 7">
                <a:extLst>
                  <a:ext uri="{FF2B5EF4-FFF2-40B4-BE49-F238E27FC236}">
                    <a16:creationId xmlns:a16="http://schemas.microsoft.com/office/drawing/2014/main" id="{DF84707B-9766-F646-B021-CA19AA9F2BC6}"/>
                  </a:ext>
                </a:extLst>
              </p:cNvPr>
              <p:cNvSpPr txBox="1"/>
              <p:nvPr/>
            </p:nvSpPr>
            <p:spPr>
              <a:xfrm>
                <a:off x="1848292" y="19618798"/>
                <a:ext cx="8463644" cy="145583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zh-TW" altLang="en-US" sz="8800" b="1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梁育裕</a:t>
                </a:r>
              </a:p>
            </p:txBody>
          </p:sp>
        </p:grpSp>
        <p:sp>
          <p:nvSpPr>
            <p:cNvPr id="144" name="矩形 143">
              <a:extLst>
                <a:ext uri="{FF2B5EF4-FFF2-40B4-BE49-F238E27FC236}">
                  <a16:creationId xmlns:a16="http://schemas.microsoft.com/office/drawing/2014/main" id="{07EA20DE-1DFF-EDAC-5E59-EC6B0546E248}"/>
                </a:ext>
              </a:extLst>
            </p:cNvPr>
            <p:cNvSpPr/>
            <p:nvPr/>
          </p:nvSpPr>
          <p:spPr>
            <a:xfrm>
              <a:off x="304027" y="18420022"/>
              <a:ext cx="6478001" cy="117390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4800" dirty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72</a:t>
              </a:r>
              <a:r>
                <a:rPr lang="zh-TW" altLang="en-US" sz="4800" dirty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年農業機械工程科畢業</a:t>
              </a:r>
            </a:p>
          </p:txBody>
        </p:sp>
      </p:grpSp>
      <p:sp>
        <p:nvSpPr>
          <p:cNvPr id="145" name="矩形 144">
            <a:extLst>
              <a:ext uri="{FF2B5EF4-FFF2-40B4-BE49-F238E27FC236}">
                <a16:creationId xmlns:a16="http://schemas.microsoft.com/office/drawing/2014/main" id="{D85D63E7-9D29-FD50-8619-21FA565C16FB}"/>
              </a:ext>
            </a:extLst>
          </p:cNvPr>
          <p:cNvSpPr/>
          <p:nvPr/>
        </p:nvSpPr>
        <p:spPr>
          <a:xfrm>
            <a:off x="0" y="28584939"/>
            <a:ext cx="21383625" cy="169288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TW" altLang="en-US" sz="6215"/>
          </a:p>
        </p:txBody>
      </p:sp>
      <p:sp>
        <p:nvSpPr>
          <p:cNvPr id="146" name="文字方塊 9">
            <a:extLst>
              <a:ext uri="{FF2B5EF4-FFF2-40B4-BE49-F238E27FC236}">
                <a16:creationId xmlns:a16="http://schemas.microsoft.com/office/drawing/2014/main" id="{10CC02D0-3F57-990A-9900-C327DF1BF6A1}"/>
              </a:ext>
            </a:extLst>
          </p:cNvPr>
          <p:cNvSpPr txBox="1"/>
          <p:nvPr/>
        </p:nvSpPr>
        <p:spPr>
          <a:xfrm>
            <a:off x="1669773" y="28584939"/>
            <a:ext cx="1875182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10000" dirty="0">
                <a:latin typeface="標楷體" panose="03000509000000000000" pitchFamily="65" charset="-120"/>
                <a:ea typeface="標楷體" panose="03000509000000000000" pitchFamily="65" charset="-120"/>
              </a:rPr>
              <a:t>生物機電工程學系全體師生仝賀</a:t>
            </a:r>
          </a:p>
        </p:txBody>
      </p:sp>
      <p:grpSp>
        <p:nvGrpSpPr>
          <p:cNvPr id="152" name="群組 151">
            <a:extLst>
              <a:ext uri="{FF2B5EF4-FFF2-40B4-BE49-F238E27FC236}">
                <a16:creationId xmlns:a16="http://schemas.microsoft.com/office/drawing/2014/main" id="{18BF165D-7449-FC58-DC01-6E129F19A96A}"/>
              </a:ext>
            </a:extLst>
          </p:cNvPr>
          <p:cNvGrpSpPr/>
          <p:nvPr/>
        </p:nvGrpSpPr>
        <p:grpSpPr>
          <a:xfrm>
            <a:off x="3093755" y="16971843"/>
            <a:ext cx="7009176" cy="2722470"/>
            <a:chOff x="282287" y="21645585"/>
            <a:chExt cx="6478001" cy="2792090"/>
          </a:xfrm>
        </p:grpSpPr>
        <p:grpSp>
          <p:nvGrpSpPr>
            <p:cNvPr id="147" name="群組 146">
              <a:extLst>
                <a:ext uri="{FF2B5EF4-FFF2-40B4-BE49-F238E27FC236}">
                  <a16:creationId xmlns:a16="http://schemas.microsoft.com/office/drawing/2014/main" id="{43E9020B-BD02-0B54-2335-B270AE900D04}"/>
                </a:ext>
              </a:extLst>
            </p:cNvPr>
            <p:cNvGrpSpPr/>
            <p:nvPr/>
          </p:nvGrpSpPr>
          <p:grpSpPr>
            <a:xfrm>
              <a:off x="282287" y="22318962"/>
              <a:ext cx="6478001" cy="2118713"/>
              <a:chOff x="2705100" y="5943600"/>
              <a:chExt cx="7986712" cy="5334000"/>
            </a:xfrm>
          </p:grpSpPr>
          <p:sp>
            <p:nvSpPr>
              <p:cNvPr id="148" name="矩形 147">
                <a:extLst>
                  <a:ext uri="{FF2B5EF4-FFF2-40B4-BE49-F238E27FC236}">
                    <a16:creationId xmlns:a16="http://schemas.microsoft.com/office/drawing/2014/main" id="{8C29E9F7-4DBB-9C65-3A65-FBE297542245}"/>
                  </a:ext>
                </a:extLst>
              </p:cNvPr>
              <p:cNvSpPr/>
              <p:nvPr/>
            </p:nvSpPr>
            <p:spPr>
              <a:xfrm>
                <a:off x="2705100" y="5943600"/>
                <a:ext cx="7986712" cy="123825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sz="6215"/>
              </a:p>
            </p:txBody>
          </p:sp>
          <p:sp>
            <p:nvSpPr>
              <p:cNvPr id="149" name="矩形 148">
                <a:extLst>
                  <a:ext uri="{FF2B5EF4-FFF2-40B4-BE49-F238E27FC236}">
                    <a16:creationId xmlns:a16="http://schemas.microsoft.com/office/drawing/2014/main" id="{942B281C-016C-494C-FD74-9E9A3DEF0207}"/>
                  </a:ext>
                </a:extLst>
              </p:cNvPr>
              <p:cNvSpPr/>
              <p:nvPr/>
            </p:nvSpPr>
            <p:spPr>
              <a:xfrm>
                <a:off x="2705100" y="7181850"/>
                <a:ext cx="7986712" cy="40957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sz="6215" dirty="0"/>
              </a:p>
            </p:txBody>
          </p:sp>
        </p:grpSp>
        <p:sp>
          <p:nvSpPr>
            <p:cNvPr id="150" name="文字方塊 149">
              <a:extLst>
                <a:ext uri="{FF2B5EF4-FFF2-40B4-BE49-F238E27FC236}">
                  <a16:creationId xmlns:a16="http://schemas.microsoft.com/office/drawing/2014/main" id="{BFFF0FDD-7656-BAFB-19FD-90C590756E03}"/>
                </a:ext>
              </a:extLst>
            </p:cNvPr>
            <p:cNvSpPr txBox="1"/>
            <p:nvPr/>
          </p:nvSpPr>
          <p:spPr>
            <a:xfrm>
              <a:off x="1850517" y="22756994"/>
              <a:ext cx="4366509" cy="148354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TW" altLang="en-US" sz="88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林騰萱</a:t>
              </a:r>
              <a:endParaRPr lang="zh-TW" altLang="en-US" sz="8800" dirty="0"/>
            </a:p>
          </p:txBody>
        </p:sp>
        <p:sp>
          <p:nvSpPr>
            <p:cNvPr id="151" name="矩形 150">
              <a:extLst>
                <a:ext uri="{FF2B5EF4-FFF2-40B4-BE49-F238E27FC236}">
                  <a16:creationId xmlns:a16="http://schemas.microsoft.com/office/drawing/2014/main" id="{E9D20AD6-C9D8-E802-2CAF-8E1849A58795}"/>
                </a:ext>
              </a:extLst>
            </p:cNvPr>
            <p:cNvSpPr/>
            <p:nvPr/>
          </p:nvSpPr>
          <p:spPr>
            <a:xfrm>
              <a:off x="282287" y="21645585"/>
              <a:ext cx="6478001" cy="117390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4800" dirty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63</a:t>
              </a:r>
              <a:r>
                <a:rPr lang="zh-TW" altLang="en-US" sz="4800" dirty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年農業機械工程科畢業</a:t>
              </a:r>
            </a:p>
          </p:txBody>
        </p:sp>
      </p:grpSp>
      <p:grpSp>
        <p:nvGrpSpPr>
          <p:cNvPr id="3" name="群組 2">
            <a:extLst>
              <a:ext uri="{FF2B5EF4-FFF2-40B4-BE49-F238E27FC236}">
                <a16:creationId xmlns:a16="http://schemas.microsoft.com/office/drawing/2014/main" id="{C5498A6D-3363-19C2-6DEB-BF3B38179F60}"/>
              </a:ext>
            </a:extLst>
          </p:cNvPr>
          <p:cNvGrpSpPr/>
          <p:nvPr/>
        </p:nvGrpSpPr>
        <p:grpSpPr>
          <a:xfrm>
            <a:off x="3093755" y="20649245"/>
            <a:ext cx="7009176" cy="2726103"/>
            <a:chOff x="14644985" y="21818652"/>
            <a:chExt cx="6478002" cy="2828535"/>
          </a:xfrm>
        </p:grpSpPr>
        <p:grpSp>
          <p:nvGrpSpPr>
            <p:cNvPr id="4" name="群組 3">
              <a:extLst>
                <a:ext uri="{FF2B5EF4-FFF2-40B4-BE49-F238E27FC236}">
                  <a16:creationId xmlns:a16="http://schemas.microsoft.com/office/drawing/2014/main" id="{74BFB329-67A3-63B6-524C-491E8AD58621}"/>
                </a:ext>
              </a:extLst>
            </p:cNvPr>
            <p:cNvGrpSpPr/>
            <p:nvPr/>
          </p:nvGrpSpPr>
          <p:grpSpPr>
            <a:xfrm>
              <a:off x="14644986" y="22508043"/>
              <a:ext cx="6478001" cy="2139144"/>
              <a:chOff x="2705100" y="5943600"/>
              <a:chExt cx="7986712" cy="5334000"/>
            </a:xfrm>
          </p:grpSpPr>
          <p:sp>
            <p:nvSpPr>
              <p:cNvPr id="20" name="矩形 19">
                <a:extLst>
                  <a:ext uri="{FF2B5EF4-FFF2-40B4-BE49-F238E27FC236}">
                    <a16:creationId xmlns:a16="http://schemas.microsoft.com/office/drawing/2014/main" id="{3B12F7A5-77FA-503C-5D4E-E0A1A82B10B6}"/>
                  </a:ext>
                </a:extLst>
              </p:cNvPr>
              <p:cNvSpPr/>
              <p:nvPr/>
            </p:nvSpPr>
            <p:spPr>
              <a:xfrm>
                <a:off x="2705100" y="5943600"/>
                <a:ext cx="7986712" cy="123825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sz="6215"/>
              </a:p>
            </p:txBody>
          </p:sp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id="{CFB38477-8DCB-BEB0-CB74-3C9BC0EBD098}"/>
                  </a:ext>
                </a:extLst>
              </p:cNvPr>
              <p:cNvSpPr/>
              <p:nvPr/>
            </p:nvSpPr>
            <p:spPr>
              <a:xfrm>
                <a:off x="2705100" y="7181850"/>
                <a:ext cx="7986712" cy="40957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sz="6215" dirty="0"/>
              </a:p>
            </p:txBody>
          </p:sp>
        </p:grpSp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32D860BD-110A-FAE2-9393-5224F7640F79}"/>
                </a:ext>
              </a:extLst>
            </p:cNvPr>
            <p:cNvSpPr txBox="1"/>
            <p:nvPr/>
          </p:nvSpPr>
          <p:spPr>
            <a:xfrm>
              <a:off x="16213214" y="22923761"/>
              <a:ext cx="4782783" cy="152391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TW" altLang="en-US" sz="88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黃智宏</a:t>
              </a:r>
              <a:endParaRPr lang="zh-TW" altLang="en-US" sz="8800" dirty="0"/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7F0E7657-31C4-A87B-F10C-7FD9F0B52ABF}"/>
                </a:ext>
              </a:extLst>
            </p:cNvPr>
            <p:cNvSpPr/>
            <p:nvPr/>
          </p:nvSpPr>
          <p:spPr>
            <a:xfrm>
              <a:off x="14644985" y="21818652"/>
              <a:ext cx="6478001" cy="117390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4800" dirty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78</a:t>
              </a:r>
              <a:r>
                <a:rPr lang="zh-TW" altLang="en-US" sz="4800" dirty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年農業機械工程科畢業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775679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736</TotalTime>
  <Words>88</Words>
  <Application>Microsoft Office PowerPoint</Application>
  <PresentationFormat>自訂</PresentationFormat>
  <Paragraphs>19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10" baseType="lpstr">
      <vt:lpstr>華康隸書體W5</vt:lpstr>
      <vt:lpstr>華康隸書體W5(P)</vt:lpstr>
      <vt:lpstr>新細明體</vt:lpstr>
      <vt:lpstr>標楷體</vt:lpstr>
      <vt:lpstr>Arial</vt:lpstr>
      <vt:lpstr>Calibri</vt:lpstr>
      <vt:lpstr>Calibri Light</vt:lpstr>
      <vt:lpstr>Times New Roman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陳 冠綸</dc:creator>
  <cp:lastModifiedBy>user</cp:lastModifiedBy>
  <cp:revision>19</cp:revision>
  <cp:lastPrinted>2023-11-19T20:14:15Z</cp:lastPrinted>
  <dcterms:created xsi:type="dcterms:W3CDTF">2022-10-31T04:32:48Z</dcterms:created>
  <dcterms:modified xsi:type="dcterms:W3CDTF">2024-11-18T02:56:31Z</dcterms:modified>
</cp:coreProperties>
</file>